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3.xml" ContentType="application/vnd.openxmlformats-officedocument.them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2" r:id="rId1"/>
    <p:sldMasterId id="2147483664" r:id="rId2"/>
    <p:sldMasterId id="2147483707" r:id="rId3"/>
    <p:sldMasterId id="2147483733" r:id="rId4"/>
  </p:sldMasterIdLst>
  <p:sldIdLst>
    <p:sldId id="303" r:id="rId5"/>
    <p:sldId id="304" r:id="rId6"/>
    <p:sldId id="305" r:id="rId7"/>
    <p:sldId id="264" r:id="rId8"/>
    <p:sldId id="267" r:id="rId9"/>
  </p:sldIdLst>
  <p:sldSz cx="43891200" cy="32918400"/>
  <p:notesSz cx="6858000" cy="9144000"/>
  <p:defaultTextStyle>
    <a:defPPr>
      <a:defRPr lang="en-US"/>
    </a:defPPr>
    <a:lvl1pPr marL="0" algn="l" defTabSz="3642803" rtl="0" eaLnBrk="1" latinLnBrk="0" hangingPunct="1">
      <a:defRPr sz="7171" kern="1200">
        <a:solidFill>
          <a:schemeClr val="tx1"/>
        </a:solidFill>
        <a:latin typeface="+mn-lt"/>
        <a:ea typeface="+mn-ea"/>
        <a:cs typeface="+mn-cs"/>
      </a:defRPr>
    </a:lvl1pPr>
    <a:lvl2pPr marL="1821402" algn="l" defTabSz="3642803" rtl="0" eaLnBrk="1" latinLnBrk="0" hangingPunct="1">
      <a:defRPr sz="7171" kern="1200">
        <a:solidFill>
          <a:schemeClr val="tx1"/>
        </a:solidFill>
        <a:latin typeface="+mn-lt"/>
        <a:ea typeface="+mn-ea"/>
        <a:cs typeface="+mn-cs"/>
      </a:defRPr>
    </a:lvl2pPr>
    <a:lvl3pPr marL="3642803" algn="l" defTabSz="3642803" rtl="0" eaLnBrk="1" latinLnBrk="0" hangingPunct="1">
      <a:defRPr sz="7171" kern="1200">
        <a:solidFill>
          <a:schemeClr val="tx1"/>
        </a:solidFill>
        <a:latin typeface="+mn-lt"/>
        <a:ea typeface="+mn-ea"/>
        <a:cs typeface="+mn-cs"/>
      </a:defRPr>
    </a:lvl3pPr>
    <a:lvl4pPr marL="5464204" algn="l" defTabSz="3642803" rtl="0" eaLnBrk="1" latinLnBrk="0" hangingPunct="1">
      <a:defRPr sz="7171" kern="1200">
        <a:solidFill>
          <a:schemeClr val="tx1"/>
        </a:solidFill>
        <a:latin typeface="+mn-lt"/>
        <a:ea typeface="+mn-ea"/>
        <a:cs typeface="+mn-cs"/>
      </a:defRPr>
    </a:lvl4pPr>
    <a:lvl5pPr marL="7285605" algn="l" defTabSz="3642803" rtl="0" eaLnBrk="1" latinLnBrk="0" hangingPunct="1">
      <a:defRPr sz="7171" kern="1200">
        <a:solidFill>
          <a:schemeClr val="tx1"/>
        </a:solidFill>
        <a:latin typeface="+mn-lt"/>
        <a:ea typeface="+mn-ea"/>
        <a:cs typeface="+mn-cs"/>
      </a:defRPr>
    </a:lvl5pPr>
    <a:lvl6pPr marL="9107007" algn="l" defTabSz="3642803" rtl="0" eaLnBrk="1" latinLnBrk="0" hangingPunct="1">
      <a:defRPr sz="7171" kern="1200">
        <a:solidFill>
          <a:schemeClr val="tx1"/>
        </a:solidFill>
        <a:latin typeface="+mn-lt"/>
        <a:ea typeface="+mn-ea"/>
        <a:cs typeface="+mn-cs"/>
      </a:defRPr>
    </a:lvl6pPr>
    <a:lvl7pPr marL="10928409" algn="l" defTabSz="3642803" rtl="0" eaLnBrk="1" latinLnBrk="0" hangingPunct="1">
      <a:defRPr sz="7171" kern="1200">
        <a:solidFill>
          <a:schemeClr val="tx1"/>
        </a:solidFill>
        <a:latin typeface="+mn-lt"/>
        <a:ea typeface="+mn-ea"/>
        <a:cs typeface="+mn-cs"/>
      </a:defRPr>
    </a:lvl7pPr>
    <a:lvl8pPr marL="12749810" algn="l" defTabSz="3642803" rtl="0" eaLnBrk="1" latinLnBrk="0" hangingPunct="1">
      <a:defRPr sz="7171" kern="1200">
        <a:solidFill>
          <a:schemeClr val="tx1"/>
        </a:solidFill>
        <a:latin typeface="+mn-lt"/>
        <a:ea typeface="+mn-ea"/>
        <a:cs typeface="+mn-cs"/>
      </a:defRPr>
    </a:lvl8pPr>
    <a:lvl9pPr marL="14571211" algn="l" defTabSz="3642803" rtl="0" eaLnBrk="1" latinLnBrk="0" hangingPunct="1">
      <a:defRPr sz="7171"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58025"/>
    <a:srgbClr val="BF5700"/>
    <a:srgbClr val="01778B"/>
  </p:clrMru>
  <p:extLst>
    <p:ext uri="{E76CE94A-603C-4142-B9EB-6D1370010A27}">
      <p14:discardImageEditData xmlns:p14="http://schemas.microsoft.com/office/powerpoint/2010/main" val="0"/>
    </p:ext>
    <p:ext uri="{D31A062A-798A-4329-ABDD-BBA856620510}">
      <p14:defaultImageDpi xmlns:p14="http://schemas.microsoft.com/office/powerpoint/2010/main" val="33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682"/>
    <p:restoredTop sz="94678"/>
  </p:normalViewPr>
  <p:slideViewPr>
    <p:cSldViewPr snapToGrid="0" snapToObjects="1" showGuides="1">
      <p:cViewPr>
        <p:scale>
          <a:sx n="33" d="100"/>
          <a:sy n="33" d="100"/>
        </p:scale>
        <p:origin x="-352" y="-14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ableStyles" Target="tableStyles.xml"/><Relationship Id="rId3" Type="http://schemas.openxmlformats.org/officeDocument/2006/relationships/slideMaster" Target="slideMasters/slideMaster3.xml"/><Relationship Id="rId7" Type="http://schemas.openxmlformats.org/officeDocument/2006/relationships/slide" Target="slides/slide3.xml"/><Relationship Id="rId12" Type="http://schemas.openxmlformats.org/officeDocument/2006/relationships/theme" Target="theme/theme1.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viewProps" Target="viewProps.xml"/><Relationship Id="rId5" Type="http://schemas.openxmlformats.org/officeDocument/2006/relationships/slide" Target="slides/slide1.xml"/><Relationship Id="rId10"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2.jpg>
</file>

<file path=ppt/media/image3.png>
</file>

<file path=ppt/media/image4.jp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8251841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7/27/2023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587496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7/27/2023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71840188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7/27/2023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26829879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7/27/2023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885734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66697695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7/27/2023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2427223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7/27/2023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01616081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7/27/2023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00166568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smtClean="0"/>
              <a:t>7/27/2023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40625890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smtClean="0"/>
              <a:t>7/27/2023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6839489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7 COLUMN - 1">
    <p:spTree>
      <p:nvGrpSpPr>
        <p:cNvPr id="1" name=""/>
        <p:cNvGrpSpPr/>
        <p:nvPr/>
      </p:nvGrpSpPr>
      <p:grpSpPr>
        <a:xfrm>
          <a:off x="0" y="0"/>
          <a:ext cx="0" cy="0"/>
          <a:chOff x="0" y="0"/>
          <a:chExt cx="0" cy="0"/>
        </a:xfrm>
      </p:grpSpPr>
    </p:spTree>
    <p:extLst>
      <p:ext uri="{BB962C8B-B14F-4D97-AF65-F5344CB8AC3E}">
        <p14:creationId xmlns:p14="http://schemas.microsoft.com/office/powerpoint/2010/main" val="388077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smtClean="0"/>
              <a:t>7/27/2023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09144441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smtClean="0"/>
              <a:t>7/27/2023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99230729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7/27/2023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68473498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7/27/2023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36501162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7/27/2023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76335278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7/27/2023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15114229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7 COLUMN - 1">
    <p:spTree>
      <p:nvGrpSpPr>
        <p:cNvPr id="1" name=""/>
        <p:cNvGrpSpPr/>
        <p:nvPr/>
      </p:nvGrpSpPr>
      <p:grpSpPr>
        <a:xfrm>
          <a:off x="0" y="0"/>
          <a:ext cx="0" cy="0"/>
          <a:chOff x="0" y="0"/>
          <a:chExt cx="0" cy="0"/>
        </a:xfrm>
      </p:grpSpPr>
    </p:spTree>
    <p:extLst>
      <p:ext uri="{BB962C8B-B14F-4D97-AF65-F5344CB8AC3E}">
        <p14:creationId xmlns:p14="http://schemas.microsoft.com/office/powerpoint/2010/main" val="174277280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66827523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1947451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7/27/2023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88147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7/27/2023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1427397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7/27/2023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4178740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smtClean="0"/>
              <a:t>7/27/2023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6431788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smtClean="0"/>
              <a:t>7/27/2023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1139753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smtClean="0"/>
              <a:t>7/27/2023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8033430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smtClean="0"/>
              <a:t>7/27/2023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585791017"/>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theme" Target="../theme/theme3.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slideLayout" Target="../slideLayouts/slideLayout14.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5" Type="http://schemas.openxmlformats.org/officeDocument/2006/relationships/theme" Target="../theme/theme4.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06783060"/>
      </p:ext>
    </p:extLst>
  </p:cSld>
  <p:clrMap bg1="lt1" tx1="dk1" bg2="lt2" tx2="dk2" accent1="accent1" accent2="accent2" accent3="accent3" accent4="accent4" accent5="accent5" accent6="accent6" hlink="hlink" folHlink="folHlink"/>
  <p:sldLayoutIdLst>
    <p:sldLayoutId id="2147483663" r:id="rId1"/>
  </p:sldLayoutIdLst>
  <p:txStyles>
    <p:titleStyle>
      <a:lvl1pPr algn="l" defTabSz="761970" rtl="0" eaLnBrk="1" latinLnBrk="0" hangingPunct="1">
        <a:lnSpc>
          <a:spcPct val="90000"/>
        </a:lnSpc>
        <a:spcBef>
          <a:spcPct val="0"/>
        </a:spcBef>
        <a:buNone/>
        <a:defRPr sz="3667" kern="1200">
          <a:solidFill>
            <a:schemeClr val="tx1"/>
          </a:solidFill>
          <a:latin typeface="+mj-lt"/>
          <a:ea typeface="+mj-ea"/>
          <a:cs typeface="+mj-cs"/>
        </a:defRPr>
      </a:lvl1pPr>
    </p:titleStyle>
    <p:bodyStyle>
      <a:lvl1pPr marL="190492" indent="-190492" algn="l" defTabSz="761970" rtl="0" eaLnBrk="1" latinLnBrk="0" hangingPunct="1">
        <a:lnSpc>
          <a:spcPct val="90000"/>
        </a:lnSpc>
        <a:spcBef>
          <a:spcPts val="833"/>
        </a:spcBef>
        <a:buFont typeface="Arial" panose="020B0604020202020204" pitchFamily="34" charset="0"/>
        <a:buChar char="•"/>
        <a:defRPr sz="2333" kern="1200">
          <a:solidFill>
            <a:schemeClr val="tx1"/>
          </a:solidFill>
          <a:latin typeface="+mn-lt"/>
          <a:ea typeface="+mn-ea"/>
          <a:cs typeface="+mn-cs"/>
        </a:defRPr>
      </a:lvl1pPr>
      <a:lvl2pPr marL="571477" indent="-190492" algn="l" defTabSz="761970" rtl="0" eaLnBrk="1" latinLnBrk="0" hangingPunct="1">
        <a:lnSpc>
          <a:spcPct val="90000"/>
        </a:lnSpc>
        <a:spcBef>
          <a:spcPts val="417"/>
        </a:spcBef>
        <a:buFont typeface="Arial" panose="020B0604020202020204" pitchFamily="34" charset="0"/>
        <a:buChar char="•"/>
        <a:defRPr sz="2000" kern="1200">
          <a:solidFill>
            <a:schemeClr val="tx1"/>
          </a:solidFill>
          <a:latin typeface="+mn-lt"/>
          <a:ea typeface="+mn-ea"/>
          <a:cs typeface="+mn-cs"/>
        </a:defRPr>
      </a:lvl2pPr>
      <a:lvl3pPr marL="952462" indent="-190492" algn="l" defTabSz="761970" rtl="0" eaLnBrk="1" latinLnBrk="0" hangingPunct="1">
        <a:lnSpc>
          <a:spcPct val="90000"/>
        </a:lnSpc>
        <a:spcBef>
          <a:spcPts val="417"/>
        </a:spcBef>
        <a:buFont typeface="Arial" panose="020B0604020202020204" pitchFamily="34" charset="0"/>
        <a:buChar char="•"/>
        <a:defRPr sz="1667" kern="1200">
          <a:solidFill>
            <a:schemeClr val="tx1"/>
          </a:solidFill>
          <a:latin typeface="+mn-lt"/>
          <a:ea typeface="+mn-ea"/>
          <a:cs typeface="+mn-cs"/>
        </a:defRPr>
      </a:lvl3pPr>
      <a:lvl4pPr marL="1333447"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4pPr>
      <a:lvl5pPr marL="1714431"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5pPr>
      <a:lvl6pPr marL="209541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6pPr>
      <a:lvl7pPr marL="2476401"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7pPr>
      <a:lvl8pPr marL="285738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8pPr>
      <a:lvl9pPr marL="3238370"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9pPr>
    </p:bodyStyle>
    <p:other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741" userDrawn="1">
          <p15:clr>
            <a:srgbClr val="F26B43"/>
          </p15:clr>
        </p15:guide>
        <p15:guide id="2" pos="741" userDrawn="1">
          <p15:clr>
            <a:srgbClr val="F26B43"/>
          </p15:clr>
        </p15:guide>
        <p15:guide id="3" pos="1111" userDrawn="1">
          <p15:clr>
            <a:srgbClr val="F26B43"/>
          </p15:clr>
        </p15:guide>
        <p15:guide id="4" pos="6439" userDrawn="1">
          <p15:clr>
            <a:srgbClr val="F26B43"/>
          </p15:clr>
        </p15:guide>
        <p15:guide id="5" pos="7426" userDrawn="1">
          <p15:clr>
            <a:srgbClr val="F26B43"/>
          </p15:clr>
        </p15:guide>
        <p15:guide id="6" pos="7797" userDrawn="1">
          <p15:clr>
            <a:srgbClr val="F26B43"/>
          </p15:clr>
        </p15:guide>
        <p15:guide id="7" pos="13125" userDrawn="1">
          <p15:clr>
            <a:srgbClr val="F26B43"/>
          </p15:clr>
        </p15:guide>
        <p15:guide id="8" pos="6809" userDrawn="1">
          <p15:clr>
            <a:srgbClr val="F26B43"/>
          </p15:clr>
        </p15:guide>
        <p15:guide id="9" pos="13515" userDrawn="1">
          <p15:clr>
            <a:srgbClr val="F26B43"/>
          </p15:clr>
        </p15:guide>
        <p15:guide id="10" pos="14133" userDrawn="1">
          <p15:clr>
            <a:srgbClr val="F26B43"/>
          </p15:clr>
        </p15:guide>
        <p15:guide id="11" pos="14503" userDrawn="1">
          <p15:clr>
            <a:srgbClr val="F26B43"/>
          </p15:clr>
        </p15:guide>
        <p15:guide id="12" pos="19831" userDrawn="1">
          <p15:clr>
            <a:srgbClr val="F26B43"/>
          </p15:clr>
        </p15:guide>
        <p15:guide id="13" pos="20201" userDrawn="1">
          <p15:clr>
            <a:srgbClr val="F26B43"/>
          </p15:clr>
        </p15:guide>
        <p15:guide id="14" pos="20818" userDrawn="1">
          <p15:clr>
            <a:srgbClr val="F26B43"/>
          </p15:clr>
        </p15:guide>
        <p15:guide id="15" pos="21189" userDrawn="1">
          <p15:clr>
            <a:srgbClr val="F26B43"/>
          </p15:clr>
        </p15:guide>
        <p15:guide id="16" pos="26537" userDrawn="1">
          <p15:clr>
            <a:srgbClr val="F26B43"/>
          </p15:clr>
        </p15:guide>
        <p15:guide id="17" pos="26907" userDrawn="1">
          <p15:clr>
            <a:srgbClr val="F26B43"/>
          </p15:clr>
        </p15:guide>
        <p15:guide id="18" orient="horz" pos="987" userDrawn="1">
          <p15:clr>
            <a:srgbClr val="F26B43"/>
          </p15:clr>
        </p15:guide>
        <p15:guide id="19" orient="horz" pos="3703" userDrawn="1">
          <p15:clr>
            <a:srgbClr val="F26B43"/>
          </p15:clr>
        </p15:guide>
        <p15:guide id="20" orient="horz" pos="3456" userDrawn="1">
          <p15:clr>
            <a:srgbClr val="F26B43"/>
          </p15:clr>
        </p15:guide>
        <p15:guide id="21" orient="horz" pos="4443" userDrawn="1">
          <p15:clr>
            <a:srgbClr val="F26B43"/>
          </p15:clr>
        </p15:guide>
        <p15:guide id="22" orient="horz" pos="4690" userDrawn="1">
          <p15:clr>
            <a:srgbClr val="F26B43"/>
          </p15:clr>
        </p15:guide>
        <p15:guide id="23" orient="horz" pos="19995" userDrawn="1">
          <p15:clr>
            <a:srgbClr val="F26B43"/>
          </p15:clr>
        </p15:guide>
        <p15:guide id="24" orient="horz" pos="19749"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32670426"/>
      </p:ext>
    </p:extLst>
  </p:cSld>
  <p:clrMap bg1="lt1" tx1="dk1" bg2="lt2" tx2="dk2" accent1="accent1" accent2="accent2" accent3="accent3" accent4="accent4" accent5="accent5" accent6="accent6" hlink="hlink" folHlink="folHlink"/>
  <p:sldLayoutIdLst>
    <p:sldLayoutId id="2147483665" r:id="rId1"/>
  </p:sldLayoutIdLst>
  <p:txStyles>
    <p:titleStyle>
      <a:lvl1pPr algn="l" defTabSz="761970" rtl="0" eaLnBrk="1" latinLnBrk="0" hangingPunct="1">
        <a:lnSpc>
          <a:spcPct val="90000"/>
        </a:lnSpc>
        <a:spcBef>
          <a:spcPct val="0"/>
        </a:spcBef>
        <a:buNone/>
        <a:defRPr sz="3667" kern="1200">
          <a:solidFill>
            <a:schemeClr val="tx1"/>
          </a:solidFill>
          <a:latin typeface="+mj-lt"/>
          <a:ea typeface="+mj-ea"/>
          <a:cs typeface="+mj-cs"/>
        </a:defRPr>
      </a:lvl1pPr>
    </p:titleStyle>
    <p:bodyStyle>
      <a:lvl1pPr marL="190492" indent="-190492" algn="l" defTabSz="761970" rtl="0" eaLnBrk="1" latinLnBrk="0" hangingPunct="1">
        <a:lnSpc>
          <a:spcPct val="90000"/>
        </a:lnSpc>
        <a:spcBef>
          <a:spcPts val="833"/>
        </a:spcBef>
        <a:buFont typeface="Arial" panose="020B0604020202020204" pitchFamily="34" charset="0"/>
        <a:buChar char="•"/>
        <a:defRPr sz="2333" kern="1200">
          <a:solidFill>
            <a:schemeClr val="tx1"/>
          </a:solidFill>
          <a:latin typeface="+mn-lt"/>
          <a:ea typeface="+mn-ea"/>
          <a:cs typeface="+mn-cs"/>
        </a:defRPr>
      </a:lvl1pPr>
      <a:lvl2pPr marL="571477" indent="-190492" algn="l" defTabSz="761970" rtl="0" eaLnBrk="1" latinLnBrk="0" hangingPunct="1">
        <a:lnSpc>
          <a:spcPct val="90000"/>
        </a:lnSpc>
        <a:spcBef>
          <a:spcPts val="417"/>
        </a:spcBef>
        <a:buFont typeface="Arial" panose="020B0604020202020204" pitchFamily="34" charset="0"/>
        <a:buChar char="•"/>
        <a:defRPr sz="2000" kern="1200">
          <a:solidFill>
            <a:schemeClr val="tx1"/>
          </a:solidFill>
          <a:latin typeface="+mn-lt"/>
          <a:ea typeface="+mn-ea"/>
          <a:cs typeface="+mn-cs"/>
        </a:defRPr>
      </a:lvl2pPr>
      <a:lvl3pPr marL="952462" indent="-190492" algn="l" defTabSz="761970" rtl="0" eaLnBrk="1" latinLnBrk="0" hangingPunct="1">
        <a:lnSpc>
          <a:spcPct val="90000"/>
        </a:lnSpc>
        <a:spcBef>
          <a:spcPts val="417"/>
        </a:spcBef>
        <a:buFont typeface="Arial" panose="020B0604020202020204" pitchFamily="34" charset="0"/>
        <a:buChar char="•"/>
        <a:defRPr sz="1667" kern="1200">
          <a:solidFill>
            <a:schemeClr val="tx1"/>
          </a:solidFill>
          <a:latin typeface="+mn-lt"/>
          <a:ea typeface="+mn-ea"/>
          <a:cs typeface="+mn-cs"/>
        </a:defRPr>
      </a:lvl3pPr>
      <a:lvl4pPr marL="1333447"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4pPr>
      <a:lvl5pPr marL="1714431"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5pPr>
      <a:lvl6pPr marL="209541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6pPr>
      <a:lvl7pPr marL="2476401"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7pPr>
      <a:lvl8pPr marL="285738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8pPr>
      <a:lvl9pPr marL="3238370"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9pPr>
    </p:bodyStyle>
    <p:other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741" userDrawn="1">
          <p15:clr>
            <a:srgbClr val="F26B43"/>
          </p15:clr>
        </p15:guide>
        <p15:guide id="2" pos="741" userDrawn="1">
          <p15:clr>
            <a:srgbClr val="F26B43"/>
          </p15:clr>
        </p15:guide>
        <p15:guide id="3" pos="1111" userDrawn="1">
          <p15:clr>
            <a:srgbClr val="F26B43"/>
          </p15:clr>
        </p15:guide>
        <p15:guide id="4" pos="7406" userDrawn="1">
          <p15:clr>
            <a:srgbClr val="F26B43"/>
          </p15:clr>
        </p15:guide>
        <p15:guide id="5" pos="7776" userDrawn="1">
          <p15:clr>
            <a:srgbClr val="F26B43"/>
          </p15:clr>
        </p15:guide>
        <p15:guide id="6" pos="8393" userDrawn="1">
          <p15:clr>
            <a:srgbClr val="F26B43"/>
          </p15:clr>
        </p15:guide>
        <p15:guide id="7" pos="8763" userDrawn="1">
          <p15:clr>
            <a:srgbClr val="F26B43"/>
          </p15:clr>
        </p15:guide>
        <p15:guide id="8" pos="18885" userDrawn="1">
          <p15:clr>
            <a:srgbClr val="F26B43"/>
          </p15:clr>
        </p15:guide>
        <p15:guide id="9" pos="19234" userDrawn="1">
          <p15:clr>
            <a:srgbClr val="F26B43"/>
          </p15:clr>
        </p15:guide>
        <p15:guide id="10" pos="19872" userDrawn="1">
          <p15:clr>
            <a:srgbClr val="F26B43"/>
          </p15:clr>
        </p15:guide>
        <p15:guide id="11" pos="20242" userDrawn="1">
          <p15:clr>
            <a:srgbClr val="F26B43"/>
          </p15:clr>
        </p15:guide>
        <p15:guide id="12" pos="26537" userDrawn="1">
          <p15:clr>
            <a:srgbClr val="F26B43"/>
          </p15:clr>
        </p15:guide>
        <p15:guide id="13" pos="26907" userDrawn="1">
          <p15:clr>
            <a:srgbClr val="F26B43"/>
          </p15:clr>
        </p15:guide>
        <p15:guide id="14" orient="horz" pos="987" userDrawn="1">
          <p15:clr>
            <a:srgbClr val="F26B43"/>
          </p15:clr>
        </p15:guide>
        <p15:guide id="15" orient="horz" pos="3456" userDrawn="1">
          <p15:clr>
            <a:srgbClr val="F26B43"/>
          </p15:clr>
        </p15:guide>
        <p15:guide id="16" orient="horz" pos="3703" userDrawn="1">
          <p15:clr>
            <a:srgbClr val="F26B43"/>
          </p15:clr>
        </p15:guide>
        <p15:guide id="17" orient="horz" pos="4443" userDrawn="1">
          <p15:clr>
            <a:srgbClr val="F26B43"/>
          </p15:clr>
        </p15:guide>
        <p15:guide id="18" orient="horz" pos="4690" userDrawn="1">
          <p15:clr>
            <a:srgbClr val="F26B43"/>
          </p15:clr>
        </p15:guide>
        <p15:guide id="19" orient="horz" pos="19995" userDrawn="1">
          <p15:clr>
            <a:srgbClr val="F26B43"/>
          </p15:clr>
        </p15:guide>
        <p15:guide id="20" orient="horz" pos="19749"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C764DE79-268F-4C1A-8933-263129D2AF90}" type="datetimeFigureOut">
              <a:rPr lang="en-US" dirty="0"/>
              <a:t>7/27/2023</a:t>
            </a:fld>
            <a:endParaRPr lang="en-US" dirty="0"/>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1609608833"/>
      </p:ext>
    </p:extLst>
  </p:cSld>
  <p:clrMap bg1="lt1" tx1="dk1" bg2="lt2" tx2="dk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 id="2147483712" r:id="rId5"/>
    <p:sldLayoutId id="2147483713" r:id="rId6"/>
    <p:sldLayoutId id="2147483714" r:id="rId7"/>
    <p:sldLayoutId id="2147483715" r:id="rId8"/>
    <p:sldLayoutId id="2147483716" r:id="rId9"/>
    <p:sldLayoutId id="2147483717" r:id="rId10"/>
    <p:sldLayoutId id="2147483718" r:id="rId11"/>
    <p:sldLayoutId id="2147483719" r:id="rId12"/>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9995" userDrawn="1">
          <p15:clr>
            <a:srgbClr val="F26B43"/>
          </p15:clr>
        </p15:guide>
        <p15:guide id="2" pos="741" userDrawn="1">
          <p15:clr>
            <a:srgbClr val="F26B43"/>
          </p15:clr>
        </p15:guide>
        <p15:guide id="3" pos="1111" userDrawn="1">
          <p15:clr>
            <a:srgbClr val="F26B43"/>
          </p15:clr>
        </p15:guide>
        <p15:guide id="4" pos="8599" userDrawn="1">
          <p15:clr>
            <a:srgbClr val="F26B43"/>
          </p15:clr>
        </p15:guide>
        <p15:guide id="5" pos="8969" userDrawn="1">
          <p15:clr>
            <a:srgbClr val="F26B43"/>
          </p15:clr>
        </p15:guide>
        <p15:guide id="6" pos="9710" userDrawn="1">
          <p15:clr>
            <a:srgbClr val="F26B43"/>
          </p15:clr>
        </p15:guide>
        <p15:guide id="7" pos="10080" userDrawn="1">
          <p15:clr>
            <a:srgbClr val="F26B43"/>
          </p15:clr>
        </p15:guide>
        <p15:guide id="8" pos="26537" userDrawn="1">
          <p15:clr>
            <a:srgbClr val="F26B43"/>
          </p15:clr>
        </p15:guide>
        <p15:guide id="9" pos="26907" userDrawn="1">
          <p15:clr>
            <a:srgbClr val="F26B43"/>
          </p15:clr>
        </p15:guide>
        <p15:guide id="10" orient="horz" pos="741" userDrawn="1">
          <p15:clr>
            <a:srgbClr val="F26B43"/>
          </p15:clr>
        </p15:guide>
        <p15:guide id="11" orient="horz" pos="987" userDrawn="1">
          <p15:clr>
            <a:srgbClr val="F26B43"/>
          </p15:clr>
        </p15:guide>
        <p15:guide id="12" orient="horz" pos="3703" userDrawn="1">
          <p15:clr>
            <a:srgbClr val="F26B43"/>
          </p15:clr>
        </p15:guide>
        <p15:guide id="13" orient="horz" pos="3456" userDrawn="1">
          <p15:clr>
            <a:srgbClr val="F26B43"/>
          </p15:clr>
        </p15:guide>
        <p15:guide id="14" orient="horz" pos="4443" userDrawn="1">
          <p15:clr>
            <a:srgbClr val="F26B43"/>
          </p15:clr>
        </p15:guide>
        <p15:guide id="15" orient="horz" pos="4690" userDrawn="1">
          <p15:clr>
            <a:srgbClr val="F26B43"/>
          </p15:clr>
        </p15:guide>
        <p15:guide id="16" orient="horz" pos="19749" userDrawn="1">
          <p15:clr>
            <a:srgbClr val="F26B43"/>
          </p15:clr>
        </p15:guide>
        <p15:guide id="17" pos="17568" userDrawn="1">
          <p15:clr>
            <a:srgbClr val="F26B43"/>
          </p15:clr>
        </p15:guide>
        <p15:guide id="18" pos="17938" userDrawn="1">
          <p15:clr>
            <a:srgbClr val="F26B43"/>
          </p15:clr>
        </p15:guide>
        <p15:guide id="19" pos="18679" userDrawn="1">
          <p15:clr>
            <a:srgbClr val="F26B43"/>
          </p15:clr>
        </p15:guide>
        <p15:guide id="20" pos="19049" userDrawn="1">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C764DE79-268F-4C1A-8933-263129D2AF90}" type="datetimeFigureOut">
              <a:rPr lang="en-US" dirty="0"/>
              <a:t>7/27/2023</a:t>
            </a:fld>
            <a:endParaRPr lang="en-US" dirty="0"/>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1857547694"/>
      </p:ext>
    </p:extLst>
  </p:cSld>
  <p:clrMap bg1="lt1" tx1="dk1" bg2="lt2" tx2="dk2" accent1="accent1" accent2="accent2" accent3="accent3" accent4="accent4" accent5="accent5" accent6="accent6" hlink="hlink" folHlink="folHlink"/>
  <p:sldLayoutIdLst>
    <p:sldLayoutId id="2147483734" r:id="rId1"/>
    <p:sldLayoutId id="2147483735" r:id="rId2"/>
    <p:sldLayoutId id="2147483736" r:id="rId3"/>
    <p:sldLayoutId id="2147483737" r:id="rId4"/>
    <p:sldLayoutId id="2147483738" r:id="rId5"/>
    <p:sldLayoutId id="2147483739" r:id="rId6"/>
    <p:sldLayoutId id="2147483740" r:id="rId7"/>
    <p:sldLayoutId id="2147483741" r:id="rId8"/>
    <p:sldLayoutId id="2147483742" r:id="rId9"/>
    <p:sldLayoutId id="2147483743" r:id="rId10"/>
    <p:sldLayoutId id="2147483744" r:id="rId11"/>
    <p:sldLayoutId id="2147483745" r:id="rId12"/>
    <p:sldLayoutId id="2147483705" r:id="rId13"/>
    <p:sldLayoutId id="2147483706" r:id="rId14"/>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741" userDrawn="1">
          <p15:clr>
            <a:srgbClr val="F26B43"/>
          </p15:clr>
        </p15:guide>
        <p15:guide id="2" pos="741" userDrawn="1">
          <p15:clr>
            <a:srgbClr val="F26B43"/>
          </p15:clr>
        </p15:guide>
        <p15:guide id="3" pos="1111" userDrawn="1">
          <p15:clr>
            <a:srgbClr val="F26B43"/>
          </p15:clr>
        </p15:guide>
        <p15:guide id="4" pos="7406" userDrawn="1">
          <p15:clr>
            <a:srgbClr val="F26B43"/>
          </p15:clr>
        </p15:guide>
        <p15:guide id="5" pos="7776" userDrawn="1">
          <p15:clr>
            <a:srgbClr val="F26B43"/>
          </p15:clr>
        </p15:guide>
        <p15:guide id="6" pos="8393" userDrawn="1">
          <p15:clr>
            <a:srgbClr val="F26B43"/>
          </p15:clr>
        </p15:guide>
        <p15:guide id="7" pos="8763" userDrawn="1">
          <p15:clr>
            <a:srgbClr val="F26B43"/>
          </p15:clr>
        </p15:guide>
        <p15:guide id="8" pos="18885" userDrawn="1">
          <p15:clr>
            <a:srgbClr val="F26B43"/>
          </p15:clr>
        </p15:guide>
        <p15:guide id="9" pos="19234" userDrawn="1">
          <p15:clr>
            <a:srgbClr val="F26B43"/>
          </p15:clr>
        </p15:guide>
        <p15:guide id="10" pos="19872" userDrawn="1">
          <p15:clr>
            <a:srgbClr val="F26B43"/>
          </p15:clr>
        </p15:guide>
        <p15:guide id="11" pos="20242" userDrawn="1">
          <p15:clr>
            <a:srgbClr val="F26B43"/>
          </p15:clr>
        </p15:guide>
        <p15:guide id="12" pos="26537" userDrawn="1">
          <p15:clr>
            <a:srgbClr val="F26B43"/>
          </p15:clr>
        </p15:guide>
        <p15:guide id="13" pos="26907" userDrawn="1">
          <p15:clr>
            <a:srgbClr val="F26B43"/>
          </p15:clr>
        </p15:guide>
        <p15:guide id="14" orient="horz" pos="987" userDrawn="1">
          <p15:clr>
            <a:srgbClr val="F26B43"/>
          </p15:clr>
        </p15:guide>
        <p15:guide id="15" orient="horz" pos="3456" userDrawn="1">
          <p15:clr>
            <a:srgbClr val="F26B43"/>
          </p15:clr>
        </p15:guide>
        <p15:guide id="16" orient="horz" pos="3703" userDrawn="1">
          <p15:clr>
            <a:srgbClr val="F26B43"/>
          </p15:clr>
        </p15:guide>
        <p15:guide id="17" orient="horz" pos="4443" userDrawn="1">
          <p15:clr>
            <a:srgbClr val="F26B43"/>
          </p15:clr>
        </p15:guide>
        <p15:guide id="18" orient="horz" pos="4690" userDrawn="1">
          <p15:clr>
            <a:srgbClr val="F26B43"/>
          </p15:clr>
        </p15:guide>
        <p15:guide id="19" orient="horz" pos="19995" userDrawn="1">
          <p15:clr>
            <a:srgbClr val="F26B43"/>
          </p15:clr>
        </p15:guide>
        <p15:guide id="20" orient="horz" pos="19749"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image" Target="../media/image13.png"/><Relationship Id="rId3" Type="http://schemas.openxmlformats.org/officeDocument/2006/relationships/image" Target="../media/image4.jpg"/><Relationship Id="rId7" Type="http://schemas.openxmlformats.org/officeDocument/2006/relationships/image" Target="../media/image7.png"/><Relationship Id="rId12"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4.xml"/><Relationship Id="rId6" Type="http://schemas.openxmlformats.org/officeDocument/2006/relationships/image" Target="../media/image6.png"/><Relationship Id="rId11" Type="http://schemas.openxmlformats.org/officeDocument/2006/relationships/image" Target="../media/image11.png"/><Relationship Id="rId5" Type="http://schemas.openxmlformats.org/officeDocument/2006/relationships/image" Target="../media/image5.jpeg"/><Relationship Id="rId10" Type="http://schemas.openxmlformats.org/officeDocument/2006/relationships/image" Target="../media/image10.png"/><Relationship Id="rId4" Type="http://schemas.openxmlformats.org/officeDocument/2006/relationships/image" Target="../media/image1.png"/><Relationship Id="rId9" Type="http://schemas.openxmlformats.org/officeDocument/2006/relationships/image" Target="../media/image9.png"/><Relationship Id="rId14" Type="http://schemas.openxmlformats.org/officeDocument/2006/relationships/image" Target="../media/image14.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jpg"/><Relationship Id="rId1" Type="http://schemas.openxmlformats.org/officeDocument/2006/relationships/slideLayout" Target="../slideLayouts/slideLayout14.xml"/><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jpg"/><Relationship Id="rId1" Type="http://schemas.openxmlformats.org/officeDocument/2006/relationships/slideLayout" Target="../slideLayouts/slideLayout14.xml"/><Relationship Id="rId4" Type="http://schemas.openxmlformats.org/officeDocument/2006/relationships/image" Target="../media/image5.jpeg"/></Relationships>
</file>

<file path=ppt/slides/_rels/slide5.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11C35C4-6187-8040-8A70-A5C513CADDCB}"/>
              </a:ext>
            </a:extLst>
          </p:cNvPr>
          <p:cNvPicPr>
            <a:picLocks noChangeAspect="1"/>
          </p:cNvPicPr>
          <p:nvPr/>
        </p:nvPicPr>
        <p:blipFill>
          <a:blip r:embed="rId2"/>
          <a:stretch>
            <a:fillRect/>
          </a:stretch>
        </p:blipFill>
        <p:spPr>
          <a:xfrm>
            <a:off x="22373673" y="8409989"/>
            <a:ext cx="13324896" cy="2236679"/>
          </a:xfrm>
          <a:prstGeom prst="rect">
            <a:avLst/>
          </a:prstGeom>
        </p:spPr>
      </p:pic>
      <p:pic>
        <p:nvPicPr>
          <p:cNvPr id="6" name="Picture 5">
            <a:extLst>
              <a:ext uri="{FF2B5EF4-FFF2-40B4-BE49-F238E27FC236}">
                <a16:creationId xmlns:a16="http://schemas.microsoft.com/office/drawing/2014/main" id="{86E1C0A6-A370-7743-B530-34A81009C5D9}"/>
              </a:ext>
            </a:extLst>
          </p:cNvPr>
          <p:cNvPicPr>
            <a:picLocks noChangeAspect="1"/>
          </p:cNvPicPr>
          <p:nvPr/>
        </p:nvPicPr>
        <p:blipFill>
          <a:blip r:embed="rId3"/>
          <a:stretch>
            <a:fillRect/>
          </a:stretch>
        </p:blipFill>
        <p:spPr>
          <a:xfrm>
            <a:off x="6579492" y="7620955"/>
            <a:ext cx="11783005" cy="3814748"/>
          </a:xfrm>
          <a:prstGeom prst="rect">
            <a:avLst/>
          </a:prstGeom>
        </p:spPr>
      </p:pic>
    </p:spTree>
    <p:extLst>
      <p:ext uri="{BB962C8B-B14F-4D97-AF65-F5344CB8AC3E}">
        <p14:creationId xmlns:p14="http://schemas.microsoft.com/office/powerpoint/2010/main" val="34207734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A170FEF-011A-5342-B701-2B5D8E102B3F}"/>
              </a:ext>
            </a:extLst>
          </p:cNvPr>
          <p:cNvSpPr/>
          <p:nvPr/>
        </p:nvSpPr>
        <p:spPr>
          <a:xfrm>
            <a:off x="1176338" y="7897090"/>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ktiv Grotesk" panose="020B0504020202020204" pitchFamily="34" charset="0"/>
                <a:ea typeface="Aktiv Grotesk" panose="020B0504020202020204" pitchFamily="34" charset="0"/>
                <a:cs typeface="Aktiv Grotesk" panose="020B0504020202020204" pitchFamily="34" charset="0"/>
              </a:rPr>
              <a:t>Abstract</a:t>
            </a:r>
          </a:p>
        </p:txBody>
      </p:sp>
      <p:sp>
        <p:nvSpPr>
          <p:cNvPr id="11" name="Rectangle 10">
            <a:extLst>
              <a:ext uri="{FF2B5EF4-FFF2-40B4-BE49-F238E27FC236}">
                <a16:creationId xmlns:a16="http://schemas.microsoft.com/office/drawing/2014/main" id="{FD122781-2C66-7D44-B469-BC6909743CF3}"/>
              </a:ext>
            </a:extLst>
          </p:cNvPr>
          <p:cNvSpPr/>
          <p:nvPr/>
        </p:nvSpPr>
        <p:spPr>
          <a:xfrm>
            <a:off x="1176340" y="15158370"/>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ktiv Grotesk" panose="020B0504020202020204" pitchFamily="34" charset="0"/>
                <a:ea typeface="Aktiv Grotesk" panose="020B0504020202020204" pitchFamily="34" charset="0"/>
                <a:cs typeface="Aktiv Grotesk" panose="020B0504020202020204" pitchFamily="34" charset="0"/>
              </a:rPr>
              <a:t>Background</a:t>
            </a:r>
          </a:p>
        </p:txBody>
      </p:sp>
      <p:sp>
        <p:nvSpPr>
          <p:cNvPr id="14" name="Rectangle 13">
            <a:extLst>
              <a:ext uri="{FF2B5EF4-FFF2-40B4-BE49-F238E27FC236}">
                <a16:creationId xmlns:a16="http://schemas.microsoft.com/office/drawing/2014/main" id="{DEE8E935-1F76-7B41-A8A0-FA9A6DC4CBE3}"/>
              </a:ext>
            </a:extLst>
          </p:cNvPr>
          <p:cNvSpPr/>
          <p:nvPr/>
        </p:nvSpPr>
        <p:spPr>
          <a:xfrm>
            <a:off x="15414625" y="7897090"/>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ktiv Grotesk" panose="020B0504020202020204" pitchFamily="34" charset="0"/>
                <a:ea typeface="Aktiv Grotesk" panose="020B0504020202020204" pitchFamily="34" charset="0"/>
                <a:cs typeface="Aktiv Grotesk" panose="020B0504020202020204" pitchFamily="34" charset="0"/>
              </a:rPr>
              <a:t>Methods and Figures</a:t>
            </a:r>
            <a:endParaRPr lang="en-US" sz="5000" dirty="0">
              <a:latin typeface="Aktiv Grotesk" panose="020B0504020202020204" pitchFamily="34" charset="0"/>
              <a:ea typeface="Aktiv Grotesk" panose="020B0504020202020204" pitchFamily="34" charset="0"/>
              <a:cs typeface="Aktiv Grotesk" panose="020B0504020202020204" pitchFamily="34" charset="0"/>
            </a:endParaRPr>
          </a:p>
        </p:txBody>
      </p:sp>
      <p:sp>
        <p:nvSpPr>
          <p:cNvPr id="17" name="Rectangle 16">
            <a:extLst>
              <a:ext uri="{FF2B5EF4-FFF2-40B4-BE49-F238E27FC236}">
                <a16:creationId xmlns:a16="http://schemas.microsoft.com/office/drawing/2014/main" id="{259C470A-374F-3543-B16F-0BC89D36B0E4}"/>
              </a:ext>
            </a:extLst>
          </p:cNvPr>
          <p:cNvSpPr/>
          <p:nvPr/>
        </p:nvSpPr>
        <p:spPr>
          <a:xfrm>
            <a:off x="29652912" y="7897090"/>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ktiv Grotesk" panose="020B0504020202020204" pitchFamily="34" charset="0"/>
                <a:ea typeface="Aktiv Grotesk" panose="020B0504020202020204" pitchFamily="34" charset="0"/>
                <a:cs typeface="Aktiv Grotesk" panose="020B0504020202020204" pitchFamily="34" charset="0"/>
              </a:rPr>
              <a:t>Conclusion and Results</a:t>
            </a:r>
            <a:endParaRPr lang="en-US" sz="5000" dirty="0">
              <a:latin typeface="Aktiv Grotesk" panose="020B0504020202020204" pitchFamily="34" charset="0"/>
              <a:ea typeface="Aktiv Grotesk" panose="020B0504020202020204" pitchFamily="34" charset="0"/>
              <a:cs typeface="Aktiv Grotesk" panose="020B0504020202020204" pitchFamily="34" charset="0"/>
            </a:endParaRPr>
          </a:p>
        </p:txBody>
      </p:sp>
      <p:sp>
        <p:nvSpPr>
          <p:cNvPr id="20" name="Rectangle 19">
            <a:extLst>
              <a:ext uri="{FF2B5EF4-FFF2-40B4-BE49-F238E27FC236}">
                <a16:creationId xmlns:a16="http://schemas.microsoft.com/office/drawing/2014/main" id="{91CEC3C6-A0A1-964B-B8A8-C834154687AF}"/>
              </a:ext>
            </a:extLst>
          </p:cNvPr>
          <p:cNvSpPr/>
          <p:nvPr/>
        </p:nvSpPr>
        <p:spPr>
          <a:xfrm>
            <a:off x="29652912" y="27970824"/>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ktiv Grotesk" panose="020B0504020202020204" pitchFamily="34" charset="0"/>
                <a:ea typeface="Aktiv Grotesk" panose="020B0504020202020204" pitchFamily="34" charset="0"/>
                <a:cs typeface="Aktiv Grotesk" panose="020B0504020202020204" pitchFamily="34" charset="0"/>
              </a:rPr>
              <a:t>Acknowledgments</a:t>
            </a:r>
            <a:endParaRPr lang="en-US" sz="5000" dirty="0">
              <a:latin typeface="Aktiv Grotesk" panose="020B0504020202020204" pitchFamily="34" charset="0"/>
              <a:ea typeface="Aktiv Grotesk" panose="020B0504020202020204" pitchFamily="34" charset="0"/>
              <a:cs typeface="Aktiv Grotesk" panose="020B0504020202020204" pitchFamily="34" charset="0"/>
            </a:endParaRPr>
          </a:p>
        </p:txBody>
      </p:sp>
      <p:sp>
        <p:nvSpPr>
          <p:cNvPr id="21" name="TextBox 20">
            <a:extLst>
              <a:ext uri="{FF2B5EF4-FFF2-40B4-BE49-F238E27FC236}">
                <a16:creationId xmlns:a16="http://schemas.microsoft.com/office/drawing/2014/main" id="{74A298CE-07C7-084B-B72C-D7D120AA24D1}"/>
              </a:ext>
            </a:extLst>
          </p:cNvPr>
          <p:cNvSpPr txBox="1"/>
          <p:nvPr/>
        </p:nvSpPr>
        <p:spPr>
          <a:xfrm>
            <a:off x="29652912" y="29292162"/>
            <a:ext cx="13061951" cy="2400657"/>
          </a:xfrm>
          <a:prstGeom prst="rect">
            <a:avLst/>
          </a:prstGeom>
          <a:noFill/>
        </p:spPr>
        <p:txBody>
          <a:bodyPr wrap="square" rtlCol="0">
            <a:spAutoFit/>
          </a:bodyPr>
          <a:lstStyle/>
          <a:p>
            <a:pPr algn="just"/>
            <a:r>
              <a:rPr lang="en-US" sz="3000" dirty="0">
                <a:latin typeface="Arial" panose="020B0604020202020204" pitchFamily="34" charset="0"/>
                <a:cs typeface="Arial" panose="020B0604020202020204" pitchFamily="34" charset="0"/>
              </a:rPr>
              <a:t>This material is supported by the Department of Energy National Nuclear Security Administration under Award No. DE-NA0003856. This work was made possible by funding from the Department of Energy for the Plasma and Fusion Undergraduate Research Opportunities (PFURO) program. This work is supported by the US DOE Contract No. DE-AC02-09CH11466.</a:t>
            </a:r>
          </a:p>
        </p:txBody>
      </p:sp>
      <p:sp>
        <p:nvSpPr>
          <p:cNvPr id="23" name="Rectangle 22">
            <a:extLst>
              <a:ext uri="{FF2B5EF4-FFF2-40B4-BE49-F238E27FC236}">
                <a16:creationId xmlns:a16="http://schemas.microsoft.com/office/drawing/2014/main" id="{BBD28B2E-EB3C-4243-98EF-FED959248E29}"/>
              </a:ext>
            </a:extLst>
          </p:cNvPr>
          <p:cNvSpPr/>
          <p:nvPr/>
        </p:nvSpPr>
        <p:spPr>
          <a:xfrm>
            <a:off x="29652912" y="24199341"/>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ktiv Grotesk" panose="020B0504020202020204" pitchFamily="34" charset="0"/>
                <a:ea typeface="Aktiv Grotesk" panose="020B0504020202020204" pitchFamily="34" charset="0"/>
                <a:cs typeface="Aktiv Grotesk" panose="020B0504020202020204" pitchFamily="34" charset="0"/>
              </a:rPr>
              <a:t>References</a:t>
            </a:r>
            <a:endParaRPr lang="en-US" sz="5000" dirty="0">
              <a:latin typeface="Aktiv Grotesk" panose="020B0504020202020204" pitchFamily="34" charset="0"/>
              <a:ea typeface="Aktiv Grotesk" panose="020B0504020202020204" pitchFamily="34" charset="0"/>
              <a:cs typeface="Aktiv Grotesk" panose="020B0504020202020204" pitchFamily="34" charset="0"/>
            </a:endParaRPr>
          </a:p>
        </p:txBody>
      </p:sp>
      <p:sp>
        <p:nvSpPr>
          <p:cNvPr id="24" name="TextBox 23">
            <a:extLst>
              <a:ext uri="{FF2B5EF4-FFF2-40B4-BE49-F238E27FC236}">
                <a16:creationId xmlns:a16="http://schemas.microsoft.com/office/drawing/2014/main" id="{EF233BEC-D918-0A48-8894-42A92980A8AA}"/>
              </a:ext>
            </a:extLst>
          </p:cNvPr>
          <p:cNvSpPr txBox="1"/>
          <p:nvPr/>
        </p:nvSpPr>
        <p:spPr>
          <a:xfrm>
            <a:off x="29652912" y="25445117"/>
            <a:ext cx="13061951" cy="2246769"/>
          </a:xfrm>
          <a:prstGeom prst="rect">
            <a:avLst/>
          </a:prstGeom>
          <a:noFill/>
        </p:spPr>
        <p:txBody>
          <a:bodyPr wrap="square" rtlCol="0">
            <a:spAutoFit/>
          </a:bodyPr>
          <a:lstStyle/>
          <a:p>
            <a:pPr algn="just"/>
            <a:r>
              <a:rPr lang="en-US" sz="2800" dirty="0">
                <a:latin typeface="Arial" panose="020B0604020202020204" pitchFamily="34" charset="0"/>
                <a:cs typeface="Arial" panose="020B0604020202020204" pitchFamily="34" charset="0"/>
              </a:rPr>
              <a:t>[1] Fedorov, M. V. (2016). L. V. </a:t>
            </a:r>
            <a:r>
              <a:rPr lang="en-US" sz="2800" dirty="0" err="1">
                <a:latin typeface="Arial" panose="020B0604020202020204" pitchFamily="34" charset="0"/>
                <a:cs typeface="Arial" panose="020B0604020202020204" pitchFamily="34" charset="0"/>
              </a:rPr>
              <a:t>Keldysh’s</a:t>
            </a:r>
            <a:r>
              <a:rPr lang="en-US" sz="2800" dirty="0">
                <a:latin typeface="Arial" panose="020B0604020202020204" pitchFamily="34" charset="0"/>
                <a:cs typeface="Arial" panose="020B0604020202020204" pitchFamily="34" charset="0"/>
              </a:rPr>
              <a:t> “Ionization in the Field of a Strong Electromagnetic Wave” and modern physics of atomic interaction with a strong laser field. Journal of Experimental and Theoretical Physics, 122(3), 449–455. doi:10.1134/S1063776116030043</a:t>
            </a:r>
          </a:p>
          <a:p>
            <a:pPr algn="just"/>
            <a:r>
              <a:rPr lang="en-US" sz="2800" dirty="0">
                <a:latin typeface="Arial" panose="020B0604020202020204" pitchFamily="34" charset="0"/>
                <a:cs typeface="Arial" panose="020B0604020202020204" pitchFamily="34" charset="0"/>
              </a:rPr>
              <a:t>[2] Two temperate model</a:t>
            </a:r>
          </a:p>
        </p:txBody>
      </p:sp>
      <p:sp>
        <p:nvSpPr>
          <p:cNvPr id="32" name="TextBox 31">
            <a:extLst>
              <a:ext uri="{FF2B5EF4-FFF2-40B4-BE49-F238E27FC236}">
                <a16:creationId xmlns:a16="http://schemas.microsoft.com/office/drawing/2014/main" id="{1168F076-63CE-2C45-93FB-D6260330E28C}"/>
              </a:ext>
            </a:extLst>
          </p:cNvPr>
          <p:cNvSpPr txBox="1"/>
          <p:nvPr/>
        </p:nvSpPr>
        <p:spPr>
          <a:xfrm>
            <a:off x="1176339" y="9254342"/>
            <a:ext cx="13061949" cy="5632311"/>
          </a:xfrm>
          <a:prstGeom prst="rect">
            <a:avLst/>
          </a:prstGeom>
          <a:noFill/>
        </p:spPr>
        <p:txBody>
          <a:bodyPr wrap="square" rtlCol="0">
            <a:spAutoFit/>
          </a:bodyPr>
          <a:lstStyle/>
          <a:p>
            <a:pPr algn="just"/>
            <a:r>
              <a:rPr lang="en-US" sz="3000" dirty="0">
                <a:latin typeface="Aktiv Grotesk" panose="020B0504020202020204" pitchFamily="34" charset="0"/>
                <a:ea typeface="Aktiv Grotesk" panose="020B0504020202020204" pitchFamily="34" charset="0"/>
                <a:cs typeface="Aktiv Grotesk" panose="020B0504020202020204" pitchFamily="34" charset="0"/>
              </a:rPr>
              <a:t>The modeling of initial plasma formation (IPF) provides a pathway for understanding the ultrafast dynamics of laser–material interactions. A one-dimensional electromagnetic wave solver has been developed using the finite-difference time-domain (FDTD) method to accurately model laser propagation in metals and dielectrics. Laser absorption is modeled by the collisional damping of the light wave, which is determined by the dielectric function of the materials. A two-temperature model is employed to describe the heat transfer between electrons and lattices ions. Differences in the heat transfer dynamics to electrons and ions modeled by the wave solver and a ray trace approach are compared. The objective of this approach is to enhance the modeling accuracy of laser-matter interactions in inertial confinement fusion (ICF) codes. </a:t>
            </a:r>
          </a:p>
        </p:txBody>
      </p:sp>
      <mc:AlternateContent xmlns:mc="http://schemas.openxmlformats.org/markup-compatibility/2006">
        <mc:Choice xmlns:a14="http://schemas.microsoft.com/office/drawing/2010/main" Requires="a14">
          <p:sp>
            <p:nvSpPr>
              <p:cNvPr id="34" name="TextBox 33">
                <a:extLst>
                  <a:ext uri="{FF2B5EF4-FFF2-40B4-BE49-F238E27FC236}">
                    <a16:creationId xmlns:a16="http://schemas.microsoft.com/office/drawing/2014/main" id="{36215FD9-64DC-3043-8EB1-3DBB8C8AB21D}"/>
                  </a:ext>
                </a:extLst>
              </p:cNvPr>
              <p:cNvSpPr txBox="1"/>
              <p:nvPr/>
            </p:nvSpPr>
            <p:spPr>
              <a:xfrm>
                <a:off x="1176340" y="26115648"/>
                <a:ext cx="13061948" cy="4247317"/>
              </a:xfrm>
              <a:prstGeom prst="rect">
                <a:avLst/>
              </a:prstGeom>
              <a:noFill/>
            </p:spPr>
            <p:txBody>
              <a:bodyPr wrap="square" rtlCol="0">
                <a:spAutoFit/>
              </a:bodyPr>
              <a:lstStyle/>
              <a:p>
                <a:pPr algn="just"/>
                <a:r>
                  <a:rPr lang="en-US" sz="3000" dirty="0">
                    <a:latin typeface="Aktiv Grotesk" panose="020B0504020202020204" pitchFamily="34" charset="0"/>
                    <a:ea typeface="Aktiv Grotesk" panose="020B0504020202020204" pitchFamily="34" charset="0"/>
                    <a:cs typeface="Aktiv Grotesk" panose="020B0504020202020204" pitchFamily="34" charset="0"/>
                  </a:rPr>
                  <a:t>Above are the governing equations for our 1D initial plasma formation (IPF) modeling. In the first equation, </a:t>
                </a:r>
                <a14:m>
                  <m:oMath xmlns:m="http://schemas.openxmlformats.org/officeDocument/2006/math">
                    <m:r>
                      <a:rPr lang="en-US" sz="3000" i="1" dirty="0" smtClean="0">
                        <a:latin typeface="Cambria Math" panose="02040503050406030204" pitchFamily="18" charset="0"/>
                        <a:ea typeface="Aktiv Grotesk" panose="020B0504020202020204" pitchFamily="34" charset="0"/>
                        <a:cs typeface="Aktiv Grotesk" panose="020B0504020202020204" pitchFamily="34" charset="0"/>
                      </a:rPr>
                      <m:t>𝐸</m:t>
                    </m:r>
                  </m:oMath>
                </a14:m>
                <a:r>
                  <a:rPr lang="en-US" sz="3000" dirty="0">
                    <a:latin typeface="Aktiv Grotesk" panose="020B0504020202020204" pitchFamily="34" charset="0"/>
                    <a:ea typeface="Aktiv Grotesk" panose="020B0504020202020204" pitchFamily="34" charset="0"/>
                    <a:cs typeface="Aktiv Grotesk" panose="020B0504020202020204" pitchFamily="34" charset="0"/>
                  </a:rPr>
                  <a:t> is the electric field vector, </a:t>
                </a:r>
                <a14:m>
                  <m:oMath xmlns:m="http://schemas.openxmlformats.org/officeDocument/2006/math">
                    <m:r>
                      <a:rPr lang="en-US" sz="3000" i="1" dirty="0" smtClean="0">
                        <a:latin typeface="Cambria Math" panose="02040503050406030204" pitchFamily="18" charset="0"/>
                        <a:ea typeface="Aktiv Grotesk" panose="020B0504020202020204" pitchFamily="34" charset="0"/>
                        <a:cs typeface="Aktiv Grotesk" panose="020B0504020202020204" pitchFamily="34" charset="0"/>
                      </a:rPr>
                      <m:t>𝑐</m:t>
                    </m:r>
                  </m:oMath>
                </a14:m>
                <a:r>
                  <a:rPr lang="en-US" sz="3000" dirty="0">
                    <a:latin typeface="Aktiv Grotesk" panose="020B0504020202020204" pitchFamily="34" charset="0"/>
                    <a:ea typeface="Aktiv Grotesk" panose="020B0504020202020204" pitchFamily="34" charset="0"/>
                    <a:cs typeface="Aktiv Grotesk" panose="020B0504020202020204" pitchFamily="34" charset="0"/>
                  </a:rPr>
                  <a:t> is the speed of light, </a:t>
                </a:r>
                <a14:m>
                  <m:oMath xmlns:m="http://schemas.openxmlformats.org/officeDocument/2006/math">
                    <m:r>
                      <a:rPr lang="en-US" sz="3000" i="1" dirty="0" smtClean="0">
                        <a:latin typeface="Cambria Math" panose="02040503050406030204" pitchFamily="18" charset="0"/>
                        <a:ea typeface="Aktiv Grotesk" panose="020B0504020202020204" pitchFamily="34" charset="0"/>
                        <a:cs typeface="Aktiv Grotesk" panose="020B0504020202020204" pitchFamily="34" charset="0"/>
                      </a:rPr>
                      <m:t>𝑛</m:t>
                    </m:r>
                  </m:oMath>
                </a14:m>
                <a:r>
                  <a:rPr lang="en-US" sz="3000" dirty="0">
                    <a:latin typeface="Aktiv Grotesk" panose="020B0504020202020204" pitchFamily="34" charset="0"/>
                    <a:ea typeface="Aktiv Grotesk" panose="020B0504020202020204" pitchFamily="34" charset="0"/>
                    <a:cs typeface="Aktiv Grotesk" panose="020B0504020202020204" pitchFamily="34" charset="0"/>
                  </a:rPr>
                  <a:t> is the complex refractive index where its real part accounts for reflections while the imaginary part accounts for absorptions. The second equation (middle) </a:t>
                </a:r>
                <a14:m>
                  <m:oMath xmlns:m="http://schemas.openxmlformats.org/officeDocument/2006/math">
                    <m:sSub>
                      <m:sSubPr>
                        <m:ctrlPr>
                          <a:rPr lang="en-US" sz="3000" b="0" i="1" smtClean="0">
                            <a:latin typeface="Cambria Math" panose="02040503050406030204" pitchFamily="18" charset="0"/>
                            <a:ea typeface="Aktiv Grotesk" panose="020B0504020202020204" pitchFamily="34" charset="0"/>
                            <a:cs typeface="Aktiv Grotesk" panose="020B0504020202020204" pitchFamily="34" charset="0"/>
                          </a:rPr>
                        </m:ctrlPr>
                      </m:sSubPr>
                      <m:e>
                        <m:r>
                          <a:rPr lang="en-US" sz="3000" b="0" i="1" smtClean="0">
                            <a:latin typeface="Cambria Math" panose="02040503050406030204" pitchFamily="18" charset="0"/>
                            <a:ea typeface="Aktiv Grotesk" panose="020B0504020202020204" pitchFamily="34" charset="0"/>
                            <a:cs typeface="Aktiv Grotesk" panose="020B0504020202020204" pitchFamily="34" charset="0"/>
                          </a:rPr>
                          <m:t>𝑐</m:t>
                        </m:r>
                      </m:e>
                      <m:sub>
                        <m:r>
                          <a:rPr lang="en-US" sz="3000" b="0" i="1" smtClean="0">
                            <a:latin typeface="Cambria Math" panose="02040503050406030204" pitchFamily="18" charset="0"/>
                            <a:ea typeface="Aktiv Grotesk" panose="020B0504020202020204" pitchFamily="34" charset="0"/>
                            <a:cs typeface="Aktiv Grotesk" panose="020B0504020202020204" pitchFamily="34" charset="0"/>
                          </a:rPr>
                          <m:t>𝑣𝑒</m:t>
                        </m:r>
                      </m:sub>
                    </m:sSub>
                  </m:oMath>
                </a14:m>
                <a:r>
                  <a:rPr lang="en-US" sz="3000" dirty="0">
                    <a:latin typeface="Aktiv Grotesk" panose="020B0504020202020204" pitchFamily="34" charset="0"/>
                    <a:ea typeface="Aktiv Grotesk" panose="020B0504020202020204" pitchFamily="34" charset="0"/>
                    <a:cs typeface="Aktiv Grotesk" panose="020B0504020202020204" pitchFamily="34" charset="0"/>
                  </a:rPr>
                  <a:t> is the electron specific heat capacity at the constant volume where </a:t>
                </a:r>
                <a14:m>
                  <m:oMath xmlns:m="http://schemas.openxmlformats.org/officeDocument/2006/math">
                    <m:r>
                      <a:rPr lang="en-US" sz="3000" i="1" dirty="0" smtClean="0">
                        <a:latin typeface="Cambria Math" panose="02040503050406030204" pitchFamily="18" charset="0"/>
                        <a:ea typeface="Aktiv Grotesk" panose="020B0504020202020204" pitchFamily="34" charset="0"/>
                        <a:cs typeface="Aktiv Grotesk" panose="020B0504020202020204" pitchFamily="34" charset="0"/>
                      </a:rPr>
                      <m:t>𝐺</m:t>
                    </m:r>
                  </m:oMath>
                </a14:m>
                <a:r>
                  <a:rPr lang="en-US" sz="3000" dirty="0">
                    <a:latin typeface="Aktiv Grotesk" panose="020B0504020202020204" pitchFamily="34" charset="0"/>
                    <a:ea typeface="Aktiv Grotesk" panose="020B0504020202020204" pitchFamily="34" charset="0"/>
                    <a:cs typeface="Aktiv Grotesk" panose="020B0504020202020204" pitchFamily="34" charset="0"/>
                  </a:rPr>
                  <a:t> is the energy exchange rate between the electron and ion, </a:t>
                </a:r>
                <a14:m>
                  <m:oMath xmlns:m="http://schemas.openxmlformats.org/officeDocument/2006/math">
                    <m:sSub>
                      <m:sSubPr>
                        <m:ctrlPr>
                          <a:rPr lang="en-US" sz="3000" i="1" smtClean="0">
                            <a:latin typeface="Cambria Math" panose="02040503050406030204" pitchFamily="18" charset="0"/>
                            <a:ea typeface="Aktiv Grotesk" panose="020B0504020202020204" pitchFamily="34" charset="0"/>
                            <a:cs typeface="Aktiv Grotesk" panose="020B0504020202020204" pitchFamily="34" charset="0"/>
                          </a:rPr>
                        </m:ctrlPr>
                      </m:sSubPr>
                      <m:e>
                        <m:r>
                          <a:rPr lang="en-US" sz="3000" b="0" i="1" smtClean="0">
                            <a:latin typeface="Cambria Math" panose="02040503050406030204" pitchFamily="18" charset="0"/>
                            <a:ea typeface="Aktiv Grotesk" panose="020B0504020202020204" pitchFamily="34" charset="0"/>
                            <a:cs typeface="Aktiv Grotesk" panose="020B0504020202020204" pitchFamily="34" charset="0"/>
                          </a:rPr>
                          <m:t>𝑇</m:t>
                        </m:r>
                      </m:e>
                      <m:sub>
                        <m:r>
                          <a:rPr lang="en-US" sz="3000" b="0" i="1" smtClean="0">
                            <a:latin typeface="Cambria Math" panose="02040503050406030204" pitchFamily="18" charset="0"/>
                            <a:ea typeface="Aktiv Grotesk" panose="020B0504020202020204" pitchFamily="34" charset="0"/>
                            <a:cs typeface="Aktiv Grotesk" panose="020B0504020202020204" pitchFamily="34" charset="0"/>
                          </a:rPr>
                          <m:t>𝑒</m:t>
                        </m:r>
                      </m:sub>
                    </m:sSub>
                  </m:oMath>
                </a14:m>
                <a:r>
                  <a:rPr lang="en-US" sz="3000" dirty="0">
                    <a:latin typeface="Aktiv Grotesk" panose="020B0504020202020204" pitchFamily="34" charset="0"/>
                    <a:ea typeface="Aktiv Grotesk" panose="020B0504020202020204" pitchFamily="34" charset="0"/>
                    <a:cs typeface="Aktiv Grotesk" panose="020B0504020202020204" pitchFamily="34" charset="0"/>
                  </a:rPr>
                  <a:t> is the electron temperature, </a:t>
                </a:r>
                <a14:m>
                  <m:oMath xmlns:m="http://schemas.openxmlformats.org/officeDocument/2006/math">
                    <m:sSub>
                      <m:sSubPr>
                        <m:ctrlPr>
                          <a:rPr lang="en-US" sz="3000" i="1" smtClean="0">
                            <a:latin typeface="Cambria Math" panose="02040503050406030204" pitchFamily="18" charset="0"/>
                            <a:ea typeface="Aktiv Grotesk" panose="020B0504020202020204" pitchFamily="34" charset="0"/>
                            <a:cs typeface="Aktiv Grotesk" panose="020B0504020202020204" pitchFamily="34" charset="0"/>
                          </a:rPr>
                        </m:ctrlPr>
                      </m:sSubPr>
                      <m:e>
                        <m:r>
                          <a:rPr lang="en-US" sz="3000" b="0" i="1" smtClean="0">
                            <a:latin typeface="Cambria Math" panose="02040503050406030204" pitchFamily="18" charset="0"/>
                            <a:ea typeface="Aktiv Grotesk" panose="020B0504020202020204" pitchFamily="34" charset="0"/>
                            <a:cs typeface="Aktiv Grotesk" panose="020B0504020202020204" pitchFamily="34" charset="0"/>
                          </a:rPr>
                          <m:t>𝑇</m:t>
                        </m:r>
                      </m:e>
                      <m:sub>
                        <m:r>
                          <a:rPr lang="en-US" sz="3000" b="0" i="1" smtClean="0">
                            <a:latin typeface="Cambria Math" panose="02040503050406030204" pitchFamily="18" charset="0"/>
                            <a:ea typeface="Aktiv Grotesk" panose="020B0504020202020204" pitchFamily="34" charset="0"/>
                            <a:cs typeface="Aktiv Grotesk" panose="020B0504020202020204" pitchFamily="34" charset="0"/>
                          </a:rPr>
                          <m:t>𝑖</m:t>
                        </m:r>
                      </m:sub>
                    </m:sSub>
                  </m:oMath>
                </a14:m>
                <a:r>
                  <a:rPr lang="en-US" sz="3000" dirty="0">
                    <a:latin typeface="Aktiv Grotesk" panose="020B0504020202020204" pitchFamily="34" charset="0"/>
                    <a:ea typeface="Aktiv Grotesk" panose="020B0504020202020204" pitchFamily="34" charset="0"/>
                    <a:cs typeface="Aktiv Grotesk" panose="020B0504020202020204" pitchFamily="34" charset="0"/>
                  </a:rPr>
                  <a:t> is the ion temperature, and </a:t>
                </a:r>
                <a14:m>
                  <m:oMath xmlns:m="http://schemas.openxmlformats.org/officeDocument/2006/math">
                    <m:r>
                      <a:rPr lang="en-US" sz="3000" i="1" dirty="0" smtClean="0">
                        <a:latin typeface="Cambria Math" panose="02040503050406030204" pitchFamily="18" charset="0"/>
                        <a:ea typeface="Aktiv Grotesk" panose="020B0504020202020204" pitchFamily="34" charset="0"/>
                        <a:cs typeface="Aktiv Grotesk" panose="020B0504020202020204" pitchFamily="34" charset="0"/>
                      </a:rPr>
                      <m:t>𝑆</m:t>
                    </m:r>
                  </m:oMath>
                </a14:m>
                <a:r>
                  <a:rPr lang="en-US" sz="3000" dirty="0">
                    <a:latin typeface="Aktiv Grotesk" panose="020B0504020202020204" pitchFamily="34" charset="0"/>
                    <a:ea typeface="Aktiv Grotesk" panose="020B0504020202020204" pitchFamily="34" charset="0"/>
                    <a:cs typeface="Aktiv Grotesk" panose="020B0504020202020204" pitchFamily="34" charset="0"/>
                  </a:rPr>
                  <a:t> is the rate of laser energy absorption. </a:t>
                </a:r>
                <a14:m>
                  <m:oMath xmlns:m="http://schemas.openxmlformats.org/officeDocument/2006/math">
                    <m:sSub>
                      <m:sSubPr>
                        <m:ctrlPr>
                          <a:rPr lang="en-US" sz="3000" i="1" smtClean="0">
                            <a:latin typeface="Cambria Math" panose="02040503050406030204" pitchFamily="18" charset="0"/>
                            <a:ea typeface="Aktiv Grotesk" panose="020B0504020202020204" pitchFamily="34" charset="0"/>
                            <a:cs typeface="Aktiv Grotesk" panose="020B0504020202020204" pitchFamily="34" charset="0"/>
                          </a:rPr>
                        </m:ctrlPr>
                      </m:sSubPr>
                      <m:e>
                        <m:r>
                          <a:rPr lang="en-US" sz="3000" b="0" i="1" smtClean="0">
                            <a:latin typeface="Cambria Math" panose="02040503050406030204" pitchFamily="18" charset="0"/>
                            <a:ea typeface="Aktiv Grotesk" panose="020B0504020202020204" pitchFamily="34" charset="0"/>
                            <a:cs typeface="Aktiv Grotesk" panose="020B0504020202020204" pitchFamily="34" charset="0"/>
                          </a:rPr>
                          <m:t>𝑐</m:t>
                        </m:r>
                      </m:e>
                      <m:sub>
                        <m:r>
                          <a:rPr lang="en-US" sz="3000" b="0" i="1" smtClean="0">
                            <a:latin typeface="Cambria Math" panose="02040503050406030204" pitchFamily="18" charset="0"/>
                            <a:ea typeface="Aktiv Grotesk" panose="020B0504020202020204" pitchFamily="34" charset="0"/>
                            <a:cs typeface="Aktiv Grotesk" panose="020B0504020202020204" pitchFamily="34" charset="0"/>
                          </a:rPr>
                          <m:t>𝑣𝑖</m:t>
                        </m:r>
                      </m:sub>
                    </m:sSub>
                  </m:oMath>
                </a14:m>
                <a:r>
                  <a:rPr lang="en-US" sz="3000" dirty="0">
                    <a:latin typeface="Aktiv Grotesk" panose="020B0504020202020204" pitchFamily="34" charset="0"/>
                    <a:ea typeface="Aktiv Grotesk" panose="020B0504020202020204" pitchFamily="34" charset="0"/>
                    <a:cs typeface="Aktiv Grotesk" panose="020B0504020202020204" pitchFamily="34" charset="0"/>
                  </a:rPr>
                  <a:t> is the ion specific heat capacity at the constant volume. More info in ref [1].</a:t>
                </a:r>
              </a:p>
            </p:txBody>
          </p:sp>
        </mc:Choice>
        <mc:Fallback>
          <p:sp>
            <p:nvSpPr>
              <p:cNvPr id="34" name="TextBox 33">
                <a:extLst>
                  <a:ext uri="{FF2B5EF4-FFF2-40B4-BE49-F238E27FC236}">
                    <a16:creationId xmlns:a16="http://schemas.microsoft.com/office/drawing/2014/main" id="{36215FD9-64DC-3043-8EB1-3DBB8C8AB21D}"/>
                  </a:ext>
                </a:extLst>
              </p:cNvPr>
              <p:cNvSpPr txBox="1">
                <a:spLocks noRot="1" noChangeAspect="1" noMove="1" noResize="1" noEditPoints="1" noAdjustHandles="1" noChangeArrowheads="1" noChangeShapeType="1" noTextEdit="1"/>
              </p:cNvSpPr>
              <p:nvPr/>
            </p:nvSpPr>
            <p:spPr>
              <a:xfrm>
                <a:off x="1176340" y="26115648"/>
                <a:ext cx="13061948" cy="4247317"/>
              </a:xfrm>
              <a:prstGeom prst="rect">
                <a:avLst/>
              </a:prstGeom>
              <a:blipFill>
                <a:blip r:embed="rId2"/>
                <a:stretch>
                  <a:fillRect l="-1120" t="-1865" r="-1073" b="-3443"/>
                </a:stretch>
              </a:blipFill>
            </p:spPr>
            <p:txBody>
              <a:bodyPr/>
              <a:lstStyle/>
              <a:p>
                <a:r>
                  <a:rPr lang="en-US">
                    <a:noFill/>
                  </a:rPr>
                  <a:t> </a:t>
                </a:r>
              </a:p>
            </p:txBody>
          </p:sp>
        </mc:Fallback>
      </mc:AlternateContent>
      <p:sp>
        <p:nvSpPr>
          <p:cNvPr id="35" name="TextBox 34">
            <a:extLst>
              <a:ext uri="{FF2B5EF4-FFF2-40B4-BE49-F238E27FC236}">
                <a16:creationId xmlns:a16="http://schemas.microsoft.com/office/drawing/2014/main" id="{91D0EA02-6EEA-2043-96CB-F62C256A98A6}"/>
              </a:ext>
            </a:extLst>
          </p:cNvPr>
          <p:cNvSpPr txBox="1"/>
          <p:nvPr/>
        </p:nvSpPr>
        <p:spPr>
          <a:xfrm>
            <a:off x="29652913" y="18079666"/>
            <a:ext cx="13061950" cy="1200329"/>
          </a:xfrm>
          <a:prstGeom prst="rect">
            <a:avLst/>
          </a:prstGeom>
          <a:noFill/>
        </p:spPr>
        <p:txBody>
          <a:bodyPr wrap="square" rtlCol="0">
            <a:spAutoFit/>
          </a:bodyPr>
          <a:lstStyle/>
          <a:p>
            <a:pPr algn="just"/>
            <a:r>
              <a:rPr lang="en-US" sz="2400" dirty="0" err="1">
                <a:latin typeface="Arial" panose="020B0604020202020204" pitchFamily="34" charset="0"/>
                <a:cs typeface="Arial" panose="020B0604020202020204" pitchFamily="34" charset="0"/>
              </a:rPr>
              <a:t>Vitam</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voloria</a:t>
            </a:r>
            <a:r>
              <a:rPr lang="en-US" sz="2400" dirty="0">
                <a:latin typeface="Arial" panose="020B0604020202020204" pitchFamily="34" charset="0"/>
                <a:cs typeface="Arial" panose="020B0604020202020204" pitchFamily="34" charset="0"/>
              </a:rPr>
              <a:t> con et, cum </a:t>
            </a:r>
            <a:r>
              <a:rPr lang="en-US" sz="2400" dirty="0" err="1">
                <a:latin typeface="Arial" panose="020B0604020202020204" pitchFamily="34" charset="0"/>
                <a:cs typeface="Arial" panose="020B0604020202020204" pitchFamily="34" charset="0"/>
              </a:rPr>
              <a:t>laboreium</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nam</a:t>
            </a:r>
            <a:r>
              <a:rPr lang="en-US" sz="2400" dirty="0">
                <a:latin typeface="Arial" panose="020B0604020202020204" pitchFamily="34" charset="0"/>
                <a:cs typeface="Arial" panose="020B0604020202020204" pitchFamily="34" charset="0"/>
              </a:rPr>
              <a:t> cum, </a:t>
            </a:r>
            <a:r>
              <a:rPr lang="en-US" sz="2400" dirty="0" err="1">
                <a:latin typeface="Arial" panose="020B0604020202020204" pitchFamily="34" charset="0"/>
                <a:cs typeface="Arial" panose="020B0604020202020204" pitchFamily="34" charset="0"/>
              </a:rPr>
              <a:t>quat</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paris</a:t>
            </a:r>
            <a:r>
              <a:rPr lang="en-US" sz="2400" dirty="0">
                <a:latin typeface="Arial" panose="020B0604020202020204" pitchFamily="34" charset="0"/>
                <a:cs typeface="Arial" panose="020B0604020202020204" pitchFamily="34" charset="0"/>
              </a:rPr>
              <a:t> as core </a:t>
            </a:r>
            <a:r>
              <a:rPr lang="en-US" sz="2400" dirty="0" err="1">
                <a:latin typeface="Arial" panose="020B0604020202020204" pitchFamily="34" charset="0"/>
                <a:cs typeface="Arial" panose="020B0604020202020204" pitchFamily="34" charset="0"/>
              </a:rPr>
              <a:t>volorest</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sust</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exceatur</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antio</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ea</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voluptas</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eumquatendit</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quas</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doluptatet</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aut</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landignam</a:t>
            </a:r>
            <a:r>
              <a:rPr lang="en-US" sz="2400" dirty="0">
                <a:latin typeface="Arial" panose="020B0604020202020204" pitchFamily="34" charset="0"/>
                <a:cs typeface="Arial" panose="020B0604020202020204" pitchFamily="34" charset="0"/>
              </a:rPr>
              <a:t> que </a:t>
            </a:r>
            <a:r>
              <a:rPr lang="en-US" sz="2400" dirty="0" err="1">
                <a:latin typeface="Arial" panose="020B0604020202020204" pitchFamily="34" charset="0"/>
                <a:cs typeface="Arial" panose="020B0604020202020204" pitchFamily="34" charset="0"/>
              </a:rPr>
              <a:t>lantur</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sania</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dem</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escidit</a:t>
            </a:r>
            <a:r>
              <a:rPr lang="en-US" sz="2400" dirty="0">
                <a:latin typeface="Arial" panose="020B0604020202020204" pitchFamily="34" charset="0"/>
                <a:cs typeface="Arial" panose="020B0604020202020204" pitchFamily="34" charset="0"/>
              </a:rPr>
              <a:t> min </a:t>
            </a:r>
            <a:r>
              <a:rPr lang="en-US" sz="2400" dirty="0" err="1">
                <a:latin typeface="Arial" panose="020B0604020202020204" pitchFamily="34" charset="0"/>
                <a:cs typeface="Arial" panose="020B0604020202020204" pitchFamily="34" charset="0"/>
              </a:rPr>
              <a:t>reruptiaero</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velis</a:t>
            </a:r>
            <a:r>
              <a:rPr lang="en-US" sz="2400" dirty="0">
                <a:latin typeface="Arial" panose="020B0604020202020204" pitchFamily="34" charset="0"/>
                <a:cs typeface="Arial" panose="020B0604020202020204" pitchFamily="34" charset="0"/>
              </a:rPr>
              <a:t> maximus </a:t>
            </a:r>
            <a:r>
              <a:rPr lang="en-US" sz="2400" dirty="0" err="1">
                <a:latin typeface="Arial" panose="020B0604020202020204" pitchFamily="34" charset="0"/>
                <a:cs typeface="Arial" panose="020B0604020202020204" pitchFamily="34" charset="0"/>
              </a:rPr>
              <a:t>aut</a:t>
            </a:r>
            <a:r>
              <a:rPr lang="en-US" sz="2400" dirty="0">
                <a:latin typeface="Arial" panose="020B0604020202020204" pitchFamily="34" charset="0"/>
                <a:cs typeface="Arial" panose="020B0604020202020204" pitchFamily="34" charset="0"/>
              </a:rPr>
              <a:t> que </a:t>
            </a:r>
            <a:r>
              <a:rPr lang="en-US" sz="2400" dirty="0" err="1">
                <a:latin typeface="Arial" panose="020B0604020202020204" pitchFamily="34" charset="0"/>
                <a:cs typeface="Arial" panose="020B0604020202020204" pitchFamily="34" charset="0"/>
              </a:rPr>
              <a:t>pe</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aliquas</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sequidisit</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omnient</a:t>
            </a:r>
            <a:r>
              <a:rPr lang="en-US" sz="2400" dirty="0">
                <a:latin typeface="Arial" panose="020B0604020202020204" pitchFamily="34" charset="0"/>
                <a:cs typeface="Arial" panose="020B0604020202020204" pitchFamily="34" charset="0"/>
              </a:rPr>
              <a:t> hit lam</a:t>
            </a:r>
          </a:p>
        </p:txBody>
      </p:sp>
      <p:sp>
        <p:nvSpPr>
          <p:cNvPr id="36" name="TextBox 35">
            <a:extLst>
              <a:ext uri="{FF2B5EF4-FFF2-40B4-BE49-F238E27FC236}">
                <a16:creationId xmlns:a16="http://schemas.microsoft.com/office/drawing/2014/main" id="{DDBEDB47-166B-6848-84AE-F3D4E3B5A1F6}"/>
              </a:ext>
            </a:extLst>
          </p:cNvPr>
          <p:cNvSpPr txBox="1"/>
          <p:nvPr/>
        </p:nvSpPr>
        <p:spPr>
          <a:xfrm>
            <a:off x="15414625" y="17508981"/>
            <a:ext cx="13061950" cy="5170646"/>
          </a:xfrm>
          <a:prstGeom prst="rect">
            <a:avLst/>
          </a:prstGeom>
          <a:noFill/>
        </p:spPr>
        <p:txBody>
          <a:bodyPr wrap="square" rtlCol="0">
            <a:spAutoFit/>
          </a:bodyPr>
          <a:lstStyle/>
          <a:p>
            <a:pPr algn="just"/>
            <a:r>
              <a:rPr lang="en-US" sz="3000" dirty="0">
                <a:latin typeface="Arial" panose="020B0604020202020204" pitchFamily="34" charset="0"/>
                <a:cs typeface="Arial" panose="020B0604020202020204" pitchFamily="34" charset="0"/>
              </a:rPr>
              <a:t>As the light waves propagate inside a material, the light wave interacts with electrons and so the electrons are set into oscillations along the electric field vector direction. The oscillating electrons then collide with neighboring atoms and so the light wave energy is transferred from the electric field to electrons and then ions eventually. This process is known as the collisional damping of light waves and is described by a complex refractive index. The incident electric field is described by a complex number. The complex-valued incident electric field provides the initial boundary condition in the ghost cells. However, the direct implementation of a complex refractive index leads to oscillatory numerical solutions. A Fourier analysis is applied to understand this phenomenon. In 1-D the reduced wave equation becomes:</a:t>
            </a:r>
          </a:p>
        </p:txBody>
      </p:sp>
      <p:sp>
        <p:nvSpPr>
          <p:cNvPr id="40" name="Rectangle 39">
            <a:extLst>
              <a:ext uri="{FF2B5EF4-FFF2-40B4-BE49-F238E27FC236}">
                <a16:creationId xmlns:a16="http://schemas.microsoft.com/office/drawing/2014/main" id="{FEB20CB5-C342-764E-B79A-7C682C36C316}"/>
              </a:ext>
            </a:extLst>
          </p:cNvPr>
          <p:cNvSpPr/>
          <p:nvPr/>
        </p:nvSpPr>
        <p:spPr>
          <a:xfrm>
            <a:off x="29652913" y="9652412"/>
            <a:ext cx="13061949" cy="8135074"/>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28" name="TextBox 27">
            <a:extLst>
              <a:ext uri="{FF2B5EF4-FFF2-40B4-BE49-F238E27FC236}">
                <a16:creationId xmlns:a16="http://schemas.microsoft.com/office/drawing/2014/main" id="{A7BBB061-AFE3-614D-A863-BE22A56A5B2C}"/>
              </a:ext>
            </a:extLst>
          </p:cNvPr>
          <p:cNvSpPr txBox="1"/>
          <p:nvPr/>
        </p:nvSpPr>
        <p:spPr>
          <a:xfrm>
            <a:off x="1176338" y="915143"/>
            <a:ext cx="29608462" cy="2800767"/>
          </a:xfrm>
          <a:prstGeom prst="rect">
            <a:avLst/>
          </a:prstGeom>
          <a:noFill/>
        </p:spPr>
        <p:txBody>
          <a:bodyPr wrap="square" rtlCol="0">
            <a:spAutoFit/>
          </a:bodyPr>
          <a:lstStyle/>
          <a:p>
            <a:r>
              <a:rPr lang="en-US" sz="8800" b="1" dirty="0">
                <a:latin typeface="Arial" panose="020B0604020202020204" pitchFamily="34" charset="0"/>
                <a:cs typeface="Arial" panose="020B0604020202020204" pitchFamily="34" charset="0"/>
              </a:rPr>
              <a:t>Implementation of a One-Dimensional Electromagnetic Wave Solver in Initial Plasma Formation Modeling</a:t>
            </a:r>
          </a:p>
        </p:txBody>
      </p:sp>
      <p:sp>
        <p:nvSpPr>
          <p:cNvPr id="29" name="TextBox 28">
            <a:extLst>
              <a:ext uri="{FF2B5EF4-FFF2-40B4-BE49-F238E27FC236}">
                <a16:creationId xmlns:a16="http://schemas.microsoft.com/office/drawing/2014/main" id="{846EFCF9-B25B-6346-9D23-E217C50DCFE6}"/>
              </a:ext>
            </a:extLst>
          </p:cNvPr>
          <p:cNvSpPr txBox="1"/>
          <p:nvPr/>
        </p:nvSpPr>
        <p:spPr>
          <a:xfrm>
            <a:off x="1176338" y="3941651"/>
            <a:ext cx="26872350" cy="3046988"/>
          </a:xfrm>
          <a:prstGeom prst="rect">
            <a:avLst/>
          </a:prstGeom>
          <a:noFill/>
        </p:spPr>
        <p:txBody>
          <a:bodyPr wrap="square" rtlCol="0">
            <a:spAutoFit/>
          </a:bodyPr>
          <a:lstStyle/>
          <a:p>
            <a:r>
              <a:rPr lang="en-US" sz="5400" b="1" dirty="0">
                <a:latin typeface="Arial" panose="020B0604020202020204" pitchFamily="34" charset="0"/>
                <a:cs typeface="Arial" panose="020B0604020202020204" pitchFamily="34" charset="0"/>
              </a:rPr>
              <a:t>Nicholas Davila</a:t>
            </a:r>
            <a:r>
              <a:rPr lang="en-US" sz="5400" b="1" baseline="30000" dirty="0">
                <a:latin typeface="Arial" panose="020B0604020202020204" pitchFamily="34" charset="0"/>
                <a:cs typeface="Arial" panose="020B0604020202020204" pitchFamily="34" charset="0"/>
              </a:rPr>
              <a:t>1</a:t>
            </a:r>
            <a:r>
              <a:rPr lang="en-US" sz="5400" dirty="0">
                <a:latin typeface="Arial" panose="020B0604020202020204" pitchFamily="34" charset="0"/>
                <a:cs typeface="Arial" panose="020B0604020202020204" pitchFamily="34" charset="0"/>
              </a:rPr>
              <a:t>, Ka Ming Woo</a:t>
            </a:r>
            <a:r>
              <a:rPr lang="en-US" sz="5400" baseline="30000" dirty="0">
                <a:latin typeface="Arial" panose="020B0604020202020204" pitchFamily="34" charset="0"/>
                <a:cs typeface="Arial" panose="020B0604020202020204" pitchFamily="34" charset="0"/>
              </a:rPr>
              <a:t>2</a:t>
            </a:r>
            <a:br>
              <a:rPr lang="en-US" sz="5400" dirty="0">
                <a:latin typeface="Arial" panose="020B0604020202020204" pitchFamily="34" charset="0"/>
                <a:cs typeface="Arial" panose="020B0604020202020204" pitchFamily="34" charset="0"/>
              </a:rPr>
            </a:br>
            <a:r>
              <a:rPr lang="en-US" sz="4600"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Department of Physics, College of Natural Sciences, The University of Texas at Austin</a:t>
            </a:r>
          </a:p>
          <a:p>
            <a:r>
              <a:rPr lang="en-US" sz="4600"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Princeton Plasma Physics Laboratory</a:t>
            </a:r>
          </a:p>
          <a:p>
            <a:r>
              <a:rPr lang="en-US" sz="4600" baseline="30000" dirty="0">
                <a:latin typeface="Arial" panose="020B0604020202020204" pitchFamily="34" charset="0"/>
                <a:cs typeface="Arial" panose="020B0604020202020204" pitchFamily="34" charset="0"/>
              </a:rPr>
              <a:t>2</a:t>
            </a:r>
            <a:r>
              <a:rPr lang="en-US" sz="4600" dirty="0">
                <a:latin typeface="Arial" panose="020B0604020202020204" pitchFamily="34" charset="0"/>
                <a:cs typeface="Arial" panose="020B0604020202020204" pitchFamily="34" charset="0"/>
              </a:rPr>
              <a:t>Laboratory for Laser Energetics, University of Rochester</a:t>
            </a:r>
          </a:p>
        </p:txBody>
      </p:sp>
      <p:pic>
        <p:nvPicPr>
          <p:cNvPr id="4" name="Picture 3" descr="A logo for PPPL">
            <a:extLst>
              <a:ext uri="{FF2B5EF4-FFF2-40B4-BE49-F238E27FC236}">
                <a16:creationId xmlns:a16="http://schemas.microsoft.com/office/drawing/2014/main" id="{420BF796-6822-3CA5-4764-9A45E8DE5D04}"/>
              </a:ext>
            </a:extLst>
          </p:cNvPr>
          <p:cNvPicPr>
            <a:picLocks noChangeAspect="1"/>
          </p:cNvPicPr>
          <p:nvPr/>
        </p:nvPicPr>
        <p:blipFill>
          <a:blip r:embed="rId3"/>
          <a:stretch>
            <a:fillRect/>
          </a:stretch>
        </p:blipFill>
        <p:spPr>
          <a:xfrm>
            <a:off x="31070164" y="1209204"/>
            <a:ext cx="5962039" cy="3288083"/>
          </a:xfrm>
          <a:prstGeom prst="rect">
            <a:avLst/>
          </a:prstGeom>
        </p:spPr>
      </p:pic>
      <p:pic>
        <p:nvPicPr>
          <p:cNvPr id="6" name="Picture 5">
            <a:extLst>
              <a:ext uri="{FF2B5EF4-FFF2-40B4-BE49-F238E27FC236}">
                <a16:creationId xmlns:a16="http://schemas.microsoft.com/office/drawing/2014/main" id="{6AFD8882-EAFD-6481-FFB1-12FB99E4151F}"/>
              </a:ext>
            </a:extLst>
          </p:cNvPr>
          <p:cNvPicPr>
            <a:picLocks noChangeAspect="1"/>
          </p:cNvPicPr>
          <p:nvPr/>
        </p:nvPicPr>
        <p:blipFill>
          <a:blip r:embed="rId4"/>
          <a:stretch>
            <a:fillRect/>
          </a:stretch>
        </p:blipFill>
        <p:spPr>
          <a:xfrm>
            <a:off x="31997114" y="5384116"/>
            <a:ext cx="10717748" cy="1799050"/>
          </a:xfrm>
          <a:prstGeom prst="rect">
            <a:avLst/>
          </a:prstGeom>
        </p:spPr>
      </p:pic>
      <p:pic>
        <p:nvPicPr>
          <p:cNvPr id="1026" name="Picture 2" descr="1">
            <a:extLst>
              <a:ext uri="{FF2B5EF4-FFF2-40B4-BE49-F238E27FC236}">
                <a16:creationId xmlns:a16="http://schemas.microsoft.com/office/drawing/2014/main" id="{AAFDADFD-CB4C-250B-FBD2-A154D28F658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7381388" y="1559741"/>
            <a:ext cx="5397294" cy="2510767"/>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A721D1C8-3475-D99F-6D68-1BBC0931D5BB}"/>
              </a:ext>
            </a:extLst>
          </p:cNvPr>
          <p:cNvSpPr txBox="1"/>
          <p:nvPr/>
        </p:nvSpPr>
        <p:spPr>
          <a:xfrm>
            <a:off x="15414625" y="9265318"/>
            <a:ext cx="13061950" cy="3785652"/>
          </a:xfrm>
          <a:prstGeom prst="rect">
            <a:avLst/>
          </a:prstGeom>
          <a:noFill/>
        </p:spPr>
        <p:txBody>
          <a:bodyPr wrap="square" rtlCol="0">
            <a:spAutoFit/>
          </a:bodyPr>
          <a:lstStyle/>
          <a:p>
            <a:pPr algn="just"/>
            <a:r>
              <a:rPr lang="en-US" sz="3000" dirty="0">
                <a:latin typeface="Arial" panose="020B0604020202020204" pitchFamily="34" charset="0"/>
                <a:cs typeface="Arial" panose="020B0604020202020204" pitchFamily="34" charset="0"/>
              </a:rPr>
              <a:t>We implemented an explicit Finite-Difference Time-Domain (FDTD) scheme to model the electromagnetic wave propagation in medium. The word “explicit” means that the time-step size “dt” is strictly controlled by Courant–Friedrichs–Lewy (CFL) condition so that the wave propagation distance within an allowed time-step size cannot exceed the grid size “dx”. Any form of hyperbolic PDEs are updated explicitly such as Euler equations in the computational fluid dynamics (CFD). The allowed wave propagation step size within a grid size “dx” is controlled by the CFL number.</a:t>
            </a:r>
          </a:p>
        </p:txBody>
      </p:sp>
      <p:pic>
        <p:nvPicPr>
          <p:cNvPr id="7" name="Picture 6" descr="A blue dots on a black background&#10;&#10;Description automatically generated">
            <a:extLst>
              <a:ext uri="{FF2B5EF4-FFF2-40B4-BE49-F238E27FC236}">
                <a16:creationId xmlns:a16="http://schemas.microsoft.com/office/drawing/2014/main" id="{B7D77D64-BE07-8B9A-EA26-A0E35A2D6967}"/>
              </a:ext>
            </a:extLst>
          </p:cNvPr>
          <p:cNvPicPr>
            <a:picLocks noChangeAspect="1"/>
          </p:cNvPicPr>
          <p:nvPr/>
        </p:nvPicPr>
        <p:blipFill>
          <a:blip r:embed="rId6"/>
          <a:stretch>
            <a:fillRect/>
          </a:stretch>
        </p:blipFill>
        <p:spPr>
          <a:xfrm>
            <a:off x="24581837" y="13248984"/>
            <a:ext cx="3755078" cy="4061983"/>
          </a:xfrm>
          <a:prstGeom prst="rect">
            <a:avLst/>
          </a:prstGeom>
        </p:spPr>
      </p:pic>
      <p:sp>
        <p:nvSpPr>
          <p:cNvPr id="8" name="TextBox 7">
            <a:extLst>
              <a:ext uri="{FF2B5EF4-FFF2-40B4-BE49-F238E27FC236}">
                <a16:creationId xmlns:a16="http://schemas.microsoft.com/office/drawing/2014/main" id="{B675B585-A6F8-FB20-F728-4271A5979EB4}"/>
              </a:ext>
            </a:extLst>
          </p:cNvPr>
          <p:cNvSpPr txBox="1"/>
          <p:nvPr/>
        </p:nvSpPr>
        <p:spPr>
          <a:xfrm>
            <a:off x="29652913" y="19523195"/>
            <a:ext cx="13061951" cy="4247317"/>
          </a:xfrm>
          <a:prstGeom prst="rect">
            <a:avLst/>
          </a:prstGeom>
          <a:noFill/>
        </p:spPr>
        <p:txBody>
          <a:bodyPr wrap="square" rtlCol="0">
            <a:spAutoFit/>
          </a:bodyPr>
          <a:lstStyle/>
          <a:p>
            <a:pPr algn="just"/>
            <a:r>
              <a:rPr lang="en-US" sz="3000" dirty="0" err="1">
                <a:latin typeface="Arial" panose="020B0604020202020204" pitchFamily="34" charset="0"/>
                <a:cs typeface="Arial" panose="020B0604020202020204" pitchFamily="34" charset="0"/>
              </a:rPr>
              <a:t>Vitam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voloria</a:t>
            </a:r>
            <a:r>
              <a:rPr lang="en-US" sz="3000" dirty="0">
                <a:latin typeface="Arial" panose="020B0604020202020204" pitchFamily="34" charset="0"/>
                <a:cs typeface="Arial" panose="020B0604020202020204" pitchFamily="34" charset="0"/>
              </a:rPr>
              <a:t> con et, cum </a:t>
            </a:r>
            <a:r>
              <a:rPr lang="en-US" sz="3000" dirty="0" err="1">
                <a:latin typeface="Arial" panose="020B0604020202020204" pitchFamily="34" charset="0"/>
                <a:cs typeface="Arial" panose="020B0604020202020204" pitchFamily="34" charset="0"/>
              </a:rPr>
              <a:t>laboreium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nam</a:t>
            </a:r>
            <a:r>
              <a:rPr lang="en-US" sz="3000" dirty="0">
                <a:latin typeface="Arial" panose="020B0604020202020204" pitchFamily="34" charset="0"/>
                <a:cs typeface="Arial" panose="020B0604020202020204" pitchFamily="34" charset="0"/>
              </a:rPr>
              <a:t> cum, quat </a:t>
            </a:r>
            <a:r>
              <a:rPr lang="en-US" sz="3000" dirty="0" err="1">
                <a:latin typeface="Arial" panose="020B0604020202020204" pitchFamily="34" charset="0"/>
                <a:cs typeface="Arial" panose="020B0604020202020204" pitchFamily="34" charset="0"/>
              </a:rPr>
              <a:t>paris</a:t>
            </a:r>
            <a:r>
              <a:rPr lang="en-US" sz="3000" dirty="0">
                <a:latin typeface="Arial" panose="020B0604020202020204" pitchFamily="34" charset="0"/>
                <a:cs typeface="Arial" panose="020B0604020202020204" pitchFamily="34" charset="0"/>
              </a:rPr>
              <a:t> as core </a:t>
            </a:r>
            <a:r>
              <a:rPr lang="en-US" sz="3000" dirty="0" err="1">
                <a:latin typeface="Arial" panose="020B0604020202020204" pitchFamily="34" charset="0"/>
                <a:cs typeface="Arial" panose="020B0604020202020204" pitchFamily="34" charset="0"/>
              </a:rPr>
              <a:t>volorest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sust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exceatur</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antio</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ea</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voluptas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eumquatendit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quas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doluptatet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aut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landignam</a:t>
            </a:r>
            <a:r>
              <a:rPr lang="en-US" sz="3000" dirty="0">
                <a:latin typeface="Arial" panose="020B0604020202020204" pitchFamily="34" charset="0"/>
                <a:cs typeface="Arial" panose="020B0604020202020204" pitchFamily="34" charset="0"/>
              </a:rPr>
              <a:t> que </a:t>
            </a:r>
            <a:r>
              <a:rPr lang="en-US" sz="3000" dirty="0" err="1">
                <a:latin typeface="Arial" panose="020B0604020202020204" pitchFamily="34" charset="0"/>
                <a:cs typeface="Arial" panose="020B0604020202020204" pitchFamily="34" charset="0"/>
              </a:rPr>
              <a:t>lantur</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sania</a:t>
            </a:r>
            <a:r>
              <a:rPr lang="en-US" sz="3000" dirty="0">
                <a:latin typeface="Arial" panose="020B0604020202020204" pitchFamily="34" charset="0"/>
                <a:cs typeface="Arial" panose="020B0604020202020204" pitchFamily="34" charset="0"/>
              </a:rPr>
              <a:t> dem </a:t>
            </a:r>
            <a:r>
              <a:rPr lang="en-US" sz="3000" dirty="0" err="1">
                <a:latin typeface="Arial" panose="020B0604020202020204" pitchFamily="34" charset="0"/>
                <a:cs typeface="Arial" panose="020B0604020202020204" pitchFamily="34" charset="0"/>
              </a:rPr>
              <a:t>escidit</a:t>
            </a:r>
            <a:r>
              <a:rPr lang="en-US" sz="3000" dirty="0">
                <a:latin typeface="Arial" panose="020B0604020202020204" pitchFamily="34" charset="0"/>
                <a:cs typeface="Arial" panose="020B0604020202020204" pitchFamily="34" charset="0"/>
              </a:rPr>
              <a:t> min </a:t>
            </a:r>
            <a:r>
              <a:rPr lang="en-US" sz="3000" dirty="0" err="1">
                <a:latin typeface="Arial" panose="020B0604020202020204" pitchFamily="34" charset="0"/>
                <a:cs typeface="Arial" panose="020B0604020202020204" pitchFamily="34" charset="0"/>
              </a:rPr>
              <a:t>reruptiaero</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velis</a:t>
            </a:r>
            <a:r>
              <a:rPr lang="en-US" sz="3000" dirty="0">
                <a:latin typeface="Arial" panose="020B0604020202020204" pitchFamily="34" charset="0"/>
                <a:cs typeface="Arial" panose="020B0604020202020204" pitchFamily="34" charset="0"/>
              </a:rPr>
              <a:t> maximus </a:t>
            </a:r>
            <a:r>
              <a:rPr lang="en-US" sz="3000" dirty="0" err="1">
                <a:latin typeface="Arial" panose="020B0604020202020204" pitchFamily="34" charset="0"/>
                <a:cs typeface="Arial" panose="020B0604020202020204" pitchFamily="34" charset="0"/>
              </a:rPr>
              <a:t>aut</a:t>
            </a:r>
            <a:r>
              <a:rPr lang="en-US" sz="3000" dirty="0">
                <a:latin typeface="Arial" panose="020B0604020202020204" pitchFamily="34" charset="0"/>
                <a:cs typeface="Arial" panose="020B0604020202020204" pitchFamily="34" charset="0"/>
              </a:rPr>
              <a:t> que pe </a:t>
            </a:r>
            <a:r>
              <a:rPr lang="en-US" sz="3000" dirty="0" err="1">
                <a:latin typeface="Arial" panose="020B0604020202020204" pitchFamily="34" charset="0"/>
                <a:cs typeface="Arial" panose="020B0604020202020204" pitchFamily="34" charset="0"/>
              </a:rPr>
              <a:t>aliquas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sequidisit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omnient</a:t>
            </a:r>
            <a:r>
              <a:rPr lang="en-US" sz="3000" dirty="0">
                <a:latin typeface="Arial" panose="020B0604020202020204" pitchFamily="34" charset="0"/>
                <a:cs typeface="Arial" panose="020B0604020202020204" pitchFamily="34" charset="0"/>
              </a:rPr>
              <a:t> hit lam </a:t>
            </a:r>
            <a:r>
              <a:rPr lang="en-US" sz="3000" dirty="0" err="1">
                <a:latin typeface="Arial" panose="020B0604020202020204" pitchFamily="34" charset="0"/>
                <a:cs typeface="Arial" panose="020B0604020202020204" pitchFamily="34" charset="0"/>
              </a:rPr>
              <a:t>eicias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modio</a:t>
            </a:r>
            <a:r>
              <a:rPr lang="en-US" sz="3000" dirty="0">
                <a:latin typeface="Arial" panose="020B0604020202020204" pitchFamily="34" charset="0"/>
                <a:cs typeface="Arial" panose="020B0604020202020204" pitchFamily="34" charset="0"/>
              </a:rPr>
              <a:t> con nisin </a:t>
            </a:r>
            <a:r>
              <a:rPr lang="en-US" sz="3000" dirty="0" err="1">
                <a:latin typeface="Arial" panose="020B0604020202020204" pitchFamily="34" charset="0"/>
                <a:cs typeface="Arial" panose="020B0604020202020204" pitchFamily="34" charset="0"/>
              </a:rPr>
              <a:t>pediam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ent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cust</a:t>
            </a:r>
            <a:r>
              <a:rPr lang="en-US" sz="3000" dirty="0">
                <a:latin typeface="Arial" panose="020B0604020202020204" pitchFamily="34" charset="0"/>
                <a:cs typeface="Arial" panose="020B0604020202020204" pitchFamily="34" charset="0"/>
              </a:rPr>
              <a:t>.</a:t>
            </a:r>
          </a:p>
          <a:p>
            <a:pPr algn="just"/>
            <a:r>
              <a:rPr lang="en-US" sz="3000" dirty="0" err="1">
                <a:latin typeface="Arial" panose="020B0604020202020204" pitchFamily="34" charset="0"/>
                <a:cs typeface="Arial" panose="020B0604020202020204" pitchFamily="34" charset="0"/>
              </a:rPr>
              <a:t>Nullam</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dapibus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purus</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arcu</a:t>
            </a:r>
            <a:r>
              <a:rPr lang="en-US" sz="3000" dirty="0">
                <a:latin typeface="Arial" panose="020B0604020202020204" pitchFamily="34" charset="0"/>
                <a:cs typeface="Arial" panose="020B0604020202020204" pitchFamily="34" charset="0"/>
              </a:rPr>
              <a:t>, a gravida diam </a:t>
            </a:r>
            <a:r>
              <a:rPr lang="en-US" sz="3000" dirty="0" err="1">
                <a:latin typeface="Arial" panose="020B0604020202020204" pitchFamily="34" charset="0"/>
                <a:cs typeface="Arial" panose="020B0604020202020204" pitchFamily="34" charset="0"/>
              </a:rPr>
              <a:t>pretium</a:t>
            </a:r>
            <a:r>
              <a:rPr lang="en-US" sz="3000" dirty="0">
                <a:latin typeface="Arial" panose="020B0604020202020204" pitchFamily="34" charset="0"/>
                <a:cs typeface="Arial" panose="020B0604020202020204" pitchFamily="34" charset="0"/>
              </a:rPr>
              <a:t> et. </a:t>
            </a:r>
            <a:r>
              <a:rPr lang="en-US" sz="3000" dirty="0" err="1">
                <a:latin typeface="Arial" panose="020B0604020202020204" pitchFamily="34" charset="0"/>
                <a:cs typeface="Arial" panose="020B0604020202020204" pitchFamily="34" charset="0"/>
              </a:rPr>
              <a:t>Nullam</a:t>
            </a:r>
            <a:r>
              <a:rPr lang="en-US" sz="3000" dirty="0">
                <a:latin typeface="Arial" panose="020B0604020202020204" pitchFamily="34" charset="0"/>
                <a:cs typeface="Arial" panose="020B0604020202020204" pitchFamily="34" charset="0"/>
              </a:rPr>
              <a:t> id </a:t>
            </a:r>
            <a:r>
              <a:rPr lang="en-US" sz="3000" dirty="0" err="1">
                <a:latin typeface="Arial" panose="020B0604020202020204" pitchFamily="34" charset="0"/>
                <a:cs typeface="Arial" panose="020B0604020202020204" pitchFamily="34" charset="0"/>
              </a:rPr>
              <a:t>neque</a:t>
            </a:r>
            <a:r>
              <a:rPr lang="en-US" sz="3000" dirty="0">
                <a:latin typeface="Arial" panose="020B0604020202020204" pitchFamily="34" charset="0"/>
                <a:cs typeface="Arial" panose="020B0604020202020204" pitchFamily="34" charset="0"/>
              </a:rPr>
              <a:t> eros. Sed at libero non </a:t>
            </a:r>
            <a:r>
              <a:rPr lang="en-US" sz="3000" dirty="0" err="1">
                <a:latin typeface="Arial" panose="020B0604020202020204" pitchFamily="34" charset="0"/>
                <a:cs typeface="Arial" panose="020B0604020202020204" pitchFamily="34" charset="0"/>
              </a:rPr>
              <a:t>tortor</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pellentesque</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pretium</a:t>
            </a:r>
            <a:r>
              <a:rPr lang="en-US" sz="3000" dirty="0">
                <a:latin typeface="Arial" panose="020B0604020202020204" pitchFamily="34" charset="0"/>
                <a:cs typeface="Arial" panose="020B0604020202020204" pitchFamily="34" charset="0"/>
              </a:rPr>
              <a:t>. Duis in porta ligula. Maecenas at </a:t>
            </a:r>
            <a:r>
              <a:rPr lang="en-US" sz="3000" dirty="0" err="1">
                <a:latin typeface="Arial" panose="020B0604020202020204" pitchFamily="34" charset="0"/>
                <a:cs typeface="Arial" panose="020B0604020202020204" pitchFamily="34" charset="0"/>
              </a:rPr>
              <a:t>hendrerit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mauris</a:t>
            </a:r>
            <a:r>
              <a:rPr lang="en-US" sz="3000" dirty="0">
                <a:latin typeface="Arial" panose="020B0604020202020204" pitchFamily="34" charset="0"/>
                <a:cs typeface="Arial" panose="020B0604020202020204" pitchFamily="34" charset="0"/>
              </a:rPr>
              <a:t>. Maecenas </a:t>
            </a:r>
            <a:r>
              <a:rPr lang="en-US" sz="3000" dirty="0" err="1">
                <a:latin typeface="Arial" panose="020B0604020202020204" pitchFamily="34" charset="0"/>
                <a:cs typeface="Arial" panose="020B0604020202020204" pitchFamily="34" charset="0"/>
              </a:rPr>
              <a:t>condimentum</a:t>
            </a:r>
            <a:r>
              <a:rPr lang="en-US" sz="3000" dirty="0">
                <a:latin typeface="Arial" panose="020B0604020202020204" pitchFamily="34" charset="0"/>
                <a:cs typeface="Arial" panose="020B0604020202020204" pitchFamily="34" charset="0"/>
              </a:rPr>
              <a:t> libero a </a:t>
            </a:r>
            <a:r>
              <a:rPr lang="en-US" sz="3000" dirty="0" err="1">
                <a:latin typeface="Arial" panose="020B0604020202020204" pitchFamily="34" charset="0"/>
                <a:cs typeface="Arial" panose="020B0604020202020204" pitchFamily="34" charset="0"/>
              </a:rPr>
              <a:t>turpis</a:t>
            </a:r>
            <a:r>
              <a:rPr lang="en-US" sz="3000" dirty="0">
                <a:latin typeface="Arial" panose="020B0604020202020204" pitchFamily="34" charset="0"/>
                <a:cs typeface="Arial" panose="020B0604020202020204" pitchFamily="34" charset="0"/>
              </a:rPr>
              <a:t> convallis, vitae </a:t>
            </a:r>
            <a:r>
              <a:rPr lang="en-US" sz="3000" dirty="0" err="1">
                <a:latin typeface="Arial" panose="020B0604020202020204" pitchFamily="34" charset="0"/>
                <a:cs typeface="Arial" panose="020B0604020202020204" pitchFamily="34" charset="0"/>
              </a:rPr>
              <a:t>viverra</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risus</a:t>
            </a:r>
            <a:r>
              <a:rPr lang="en-US" sz="3000" dirty="0">
                <a:latin typeface="Arial" panose="020B0604020202020204" pitchFamily="34" charset="0"/>
                <a:cs typeface="Arial" panose="020B0604020202020204" pitchFamily="34" charset="0"/>
              </a:rPr>
              <a:t> convallis. Nunc </a:t>
            </a:r>
            <a:r>
              <a:rPr lang="en-US" sz="3000" dirty="0" err="1">
                <a:latin typeface="Arial" panose="020B0604020202020204" pitchFamily="34" charset="0"/>
                <a:cs typeface="Arial" panose="020B0604020202020204" pitchFamily="34" charset="0"/>
              </a:rPr>
              <a:t>eu</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sapien</a:t>
            </a:r>
            <a:r>
              <a:rPr lang="en-US" sz="3000" dirty="0">
                <a:latin typeface="Arial" panose="020B0604020202020204" pitchFamily="34" charset="0"/>
                <a:cs typeface="Arial" panose="020B0604020202020204" pitchFamily="34" charset="0"/>
              </a:rPr>
              <a:t> in ex convallis gravida id </a:t>
            </a:r>
            <a:r>
              <a:rPr lang="en-US" sz="3000" dirty="0" err="1">
                <a:latin typeface="Arial" panose="020B0604020202020204" pitchFamily="34" charset="0"/>
                <a:cs typeface="Arial" panose="020B0604020202020204" pitchFamily="34" charset="0"/>
              </a:rPr>
              <a:t>eget</a:t>
            </a:r>
            <a:r>
              <a:rPr lang="en-US" sz="3000" dirty="0">
                <a:latin typeface="Arial" panose="020B0604020202020204" pitchFamily="34" charset="0"/>
                <a:cs typeface="Arial" panose="020B0604020202020204" pitchFamily="34" charset="0"/>
              </a:rPr>
              <a:t> </a:t>
            </a:r>
            <a:r>
              <a:rPr lang="en-US" sz="3000" dirty="0" err="1">
                <a:latin typeface="Arial" panose="020B0604020202020204" pitchFamily="34" charset="0"/>
                <a:cs typeface="Arial" panose="020B0604020202020204" pitchFamily="34" charset="0"/>
              </a:rPr>
              <a:t>purus</a:t>
            </a:r>
            <a:r>
              <a:rPr lang="en-US" sz="3000" dirty="0">
                <a:latin typeface="Arial" panose="020B0604020202020204" pitchFamily="34" charset="0"/>
                <a:cs typeface="Arial" panose="020B0604020202020204" pitchFamily="34" charset="0"/>
              </a:rPr>
              <a:t>. </a:t>
            </a:r>
          </a:p>
        </p:txBody>
      </p:sp>
      <p:sp>
        <p:nvSpPr>
          <p:cNvPr id="10" name="TextBox 9">
            <a:extLst>
              <a:ext uri="{FF2B5EF4-FFF2-40B4-BE49-F238E27FC236}">
                <a16:creationId xmlns:a16="http://schemas.microsoft.com/office/drawing/2014/main" id="{753DCE8B-BEC8-FA4B-9C5A-CC37509E233A}"/>
              </a:ext>
            </a:extLst>
          </p:cNvPr>
          <p:cNvSpPr txBox="1"/>
          <p:nvPr/>
        </p:nvSpPr>
        <p:spPr>
          <a:xfrm>
            <a:off x="21488400" y="16002000"/>
            <a:ext cx="65" cy="1103507"/>
          </a:xfrm>
          <a:prstGeom prst="rect">
            <a:avLst/>
          </a:prstGeom>
          <a:noFill/>
        </p:spPr>
        <p:txBody>
          <a:bodyPr wrap="none" lIns="0" tIns="0" rIns="0" bIns="0" rtlCol="0">
            <a:spAutoFit/>
          </a:bodyPr>
          <a:lstStyle/>
          <a:p>
            <a:endParaRPr lang="en-US" dirty="0"/>
          </a:p>
        </p:txBody>
      </p:sp>
      <p:sp>
        <p:nvSpPr>
          <p:cNvPr id="13" name="Rectangle 12">
            <a:extLst>
              <a:ext uri="{FF2B5EF4-FFF2-40B4-BE49-F238E27FC236}">
                <a16:creationId xmlns:a16="http://schemas.microsoft.com/office/drawing/2014/main" id="{084A931A-531E-824D-7D71-7F9D447C9F1E}"/>
              </a:ext>
            </a:extLst>
          </p:cNvPr>
          <p:cNvSpPr/>
          <p:nvPr/>
        </p:nvSpPr>
        <p:spPr>
          <a:xfrm>
            <a:off x="1176336" y="16775703"/>
            <a:ext cx="13061952" cy="4377418"/>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Cartoon</a:t>
            </a:r>
          </a:p>
        </p:txBody>
      </p:sp>
      <p:pic>
        <p:nvPicPr>
          <p:cNvPr id="16" name="Picture 15" descr="A black text on a black background&#10;&#10;Description automatically generated">
            <a:extLst>
              <a:ext uri="{FF2B5EF4-FFF2-40B4-BE49-F238E27FC236}">
                <a16:creationId xmlns:a16="http://schemas.microsoft.com/office/drawing/2014/main" id="{FCB99909-A1B2-3777-C7A4-C9B76D4A8FA3}"/>
              </a:ext>
            </a:extLst>
          </p:cNvPr>
          <p:cNvPicPr>
            <a:picLocks noChangeAspect="1"/>
          </p:cNvPicPr>
          <p:nvPr/>
        </p:nvPicPr>
        <p:blipFill>
          <a:blip r:embed="rId7"/>
          <a:stretch>
            <a:fillRect/>
          </a:stretch>
        </p:blipFill>
        <p:spPr>
          <a:xfrm>
            <a:off x="26685401" y="5317104"/>
            <a:ext cx="5114925" cy="1885950"/>
          </a:xfrm>
          <a:prstGeom prst="rect">
            <a:avLst/>
          </a:prstGeom>
        </p:spPr>
      </p:pic>
      <p:pic>
        <p:nvPicPr>
          <p:cNvPr id="18" name="Picture 17">
            <a:extLst>
              <a:ext uri="{FF2B5EF4-FFF2-40B4-BE49-F238E27FC236}">
                <a16:creationId xmlns:a16="http://schemas.microsoft.com/office/drawing/2014/main" id="{02456326-3316-647A-8DC7-B8CFDB4F6FC2}"/>
              </a:ext>
            </a:extLst>
          </p:cNvPr>
          <p:cNvPicPr>
            <a:picLocks noChangeAspect="1"/>
          </p:cNvPicPr>
          <p:nvPr/>
        </p:nvPicPr>
        <p:blipFill>
          <a:blip r:embed="rId8"/>
          <a:stretch>
            <a:fillRect/>
          </a:stretch>
        </p:blipFill>
        <p:spPr>
          <a:xfrm>
            <a:off x="27001962" y="4011781"/>
            <a:ext cx="4481801" cy="1372335"/>
          </a:xfrm>
          <a:prstGeom prst="rect">
            <a:avLst/>
          </a:prstGeom>
        </p:spPr>
      </p:pic>
      <p:pic>
        <p:nvPicPr>
          <p:cNvPr id="22" name="Picture 21" descr="A black background with a black square&#10;&#10;Description automatically generated">
            <a:extLst>
              <a:ext uri="{FF2B5EF4-FFF2-40B4-BE49-F238E27FC236}">
                <a16:creationId xmlns:a16="http://schemas.microsoft.com/office/drawing/2014/main" id="{90B3CD36-6BC1-EC13-6967-353F470BD010}"/>
              </a:ext>
            </a:extLst>
          </p:cNvPr>
          <p:cNvPicPr>
            <a:picLocks noChangeAspect="1"/>
          </p:cNvPicPr>
          <p:nvPr/>
        </p:nvPicPr>
        <p:blipFill>
          <a:blip r:embed="rId9"/>
          <a:stretch>
            <a:fillRect/>
          </a:stretch>
        </p:blipFill>
        <p:spPr>
          <a:xfrm>
            <a:off x="5082524" y="21823441"/>
            <a:ext cx="4728572" cy="692858"/>
          </a:xfrm>
          <a:prstGeom prst="rect">
            <a:avLst/>
          </a:prstGeom>
        </p:spPr>
      </p:pic>
      <p:pic>
        <p:nvPicPr>
          <p:cNvPr id="26" name="Picture 25" descr="A black background with a black square&#10;&#10;Description automatically generated">
            <a:extLst>
              <a:ext uri="{FF2B5EF4-FFF2-40B4-BE49-F238E27FC236}">
                <a16:creationId xmlns:a16="http://schemas.microsoft.com/office/drawing/2014/main" id="{784DDEA7-CBC6-A607-3343-713C640D0AEA}"/>
              </a:ext>
            </a:extLst>
          </p:cNvPr>
          <p:cNvPicPr>
            <a:picLocks noChangeAspect="1"/>
          </p:cNvPicPr>
          <p:nvPr/>
        </p:nvPicPr>
        <p:blipFill>
          <a:blip r:embed="rId10"/>
          <a:stretch>
            <a:fillRect/>
          </a:stretch>
        </p:blipFill>
        <p:spPr>
          <a:xfrm>
            <a:off x="4573978" y="22933365"/>
            <a:ext cx="6266667" cy="1186667"/>
          </a:xfrm>
          <a:prstGeom prst="rect">
            <a:avLst/>
          </a:prstGeom>
        </p:spPr>
      </p:pic>
      <p:pic>
        <p:nvPicPr>
          <p:cNvPr id="30" name="Picture 29" descr="A black background with a black square&#10;&#10;Description automatically generated">
            <a:extLst>
              <a:ext uri="{FF2B5EF4-FFF2-40B4-BE49-F238E27FC236}">
                <a16:creationId xmlns:a16="http://schemas.microsoft.com/office/drawing/2014/main" id="{60AE164F-2640-7F42-977B-FD881578B6B1}"/>
              </a:ext>
            </a:extLst>
          </p:cNvPr>
          <p:cNvPicPr>
            <a:picLocks noChangeAspect="1"/>
          </p:cNvPicPr>
          <p:nvPr/>
        </p:nvPicPr>
        <p:blipFill>
          <a:blip r:embed="rId11"/>
          <a:stretch>
            <a:fillRect/>
          </a:stretch>
        </p:blipFill>
        <p:spPr>
          <a:xfrm>
            <a:off x="4936097" y="24481682"/>
            <a:ext cx="4820571" cy="1220571"/>
          </a:xfrm>
          <a:prstGeom prst="rect">
            <a:avLst/>
          </a:prstGeom>
        </p:spPr>
      </p:pic>
      <p:pic>
        <p:nvPicPr>
          <p:cNvPr id="15" name="Picture 14" descr="A black background with a black square&#10;&#10;Description automatically generated">
            <a:extLst>
              <a:ext uri="{FF2B5EF4-FFF2-40B4-BE49-F238E27FC236}">
                <a16:creationId xmlns:a16="http://schemas.microsoft.com/office/drawing/2014/main" id="{E0A98D3A-D613-6B63-C9F2-6817FB4D1765}"/>
              </a:ext>
            </a:extLst>
          </p:cNvPr>
          <p:cNvPicPr>
            <a:picLocks noChangeAspect="1"/>
          </p:cNvPicPr>
          <p:nvPr/>
        </p:nvPicPr>
        <p:blipFill>
          <a:blip r:embed="rId12"/>
          <a:stretch>
            <a:fillRect/>
          </a:stretch>
        </p:blipFill>
        <p:spPr>
          <a:xfrm>
            <a:off x="19922274" y="22796079"/>
            <a:ext cx="3132381" cy="990000"/>
          </a:xfrm>
          <a:prstGeom prst="rect">
            <a:avLst/>
          </a:prstGeom>
        </p:spPr>
      </p:pic>
      <p:sp>
        <p:nvSpPr>
          <p:cNvPr id="19" name="TextBox 18">
            <a:extLst>
              <a:ext uri="{FF2B5EF4-FFF2-40B4-BE49-F238E27FC236}">
                <a16:creationId xmlns:a16="http://schemas.microsoft.com/office/drawing/2014/main" id="{B033EEDB-E001-2AB0-2AC1-80ABF9177539}"/>
              </a:ext>
            </a:extLst>
          </p:cNvPr>
          <p:cNvSpPr txBox="1"/>
          <p:nvPr/>
        </p:nvSpPr>
        <p:spPr>
          <a:xfrm>
            <a:off x="15414625" y="23983178"/>
            <a:ext cx="13061950" cy="5170646"/>
          </a:xfrm>
          <a:prstGeom prst="rect">
            <a:avLst/>
          </a:prstGeom>
          <a:noFill/>
        </p:spPr>
        <p:txBody>
          <a:bodyPr wrap="square" rtlCol="0">
            <a:spAutoFit/>
          </a:bodyPr>
          <a:lstStyle/>
          <a:p>
            <a:pPr algn="just"/>
            <a:r>
              <a:rPr lang="en-US" sz="3000" dirty="0">
                <a:latin typeface="Arial" panose="020B0604020202020204" pitchFamily="34" charset="0"/>
                <a:cs typeface="Arial" panose="020B0604020202020204" pitchFamily="34" charset="0"/>
              </a:rPr>
              <a:t>As the light waves propagate inside a material, the light wave interacts with electrons and so the electrons are set into oscillations along the electric field vector direction. The oscillating electrons then collide with neighboring atoms and so the light wave energy is transferred from the electric field to electrons and then ions eventually. This process is known as the collisional damping of light waves and is described by a complex refractive index. The incident electric field is described by a complex number. The complex-valued incident electric field provides the initial boundary condition in the ghost cells. However, the direct implementation of a complex refractive index leads to oscillatory numerical solutions. A Fourier analysis is applied to understand this phenomenon. In 1-D the reduced wave equation becomes:</a:t>
            </a:r>
          </a:p>
        </p:txBody>
      </p:sp>
      <p:pic>
        <p:nvPicPr>
          <p:cNvPr id="31" name="Picture 30" descr="A black background with a black square&#10;&#10;Description automatically generated">
            <a:extLst>
              <a:ext uri="{FF2B5EF4-FFF2-40B4-BE49-F238E27FC236}">
                <a16:creationId xmlns:a16="http://schemas.microsoft.com/office/drawing/2014/main" id="{6E351AB4-304E-424E-DE98-E4C17B6A971B}"/>
              </a:ext>
            </a:extLst>
          </p:cNvPr>
          <p:cNvPicPr>
            <a:picLocks noChangeAspect="1"/>
          </p:cNvPicPr>
          <p:nvPr/>
        </p:nvPicPr>
        <p:blipFill>
          <a:blip r:embed="rId13"/>
          <a:stretch>
            <a:fillRect/>
          </a:stretch>
        </p:blipFill>
        <p:spPr>
          <a:xfrm>
            <a:off x="15414625" y="13825952"/>
            <a:ext cx="7002234" cy="1057138"/>
          </a:xfrm>
          <a:prstGeom prst="rect">
            <a:avLst/>
          </a:prstGeom>
        </p:spPr>
      </p:pic>
      <p:pic>
        <p:nvPicPr>
          <p:cNvPr id="39" name="Picture 38" descr="A black background with a black square&#10;&#10;Description automatically generated">
            <a:extLst>
              <a:ext uri="{FF2B5EF4-FFF2-40B4-BE49-F238E27FC236}">
                <a16:creationId xmlns:a16="http://schemas.microsoft.com/office/drawing/2014/main" id="{B0AD3265-8303-8FD9-BFFE-1B785766BABD}"/>
              </a:ext>
            </a:extLst>
          </p:cNvPr>
          <p:cNvPicPr>
            <a:picLocks noChangeAspect="1"/>
          </p:cNvPicPr>
          <p:nvPr/>
        </p:nvPicPr>
        <p:blipFill>
          <a:blip r:embed="rId14"/>
          <a:stretch>
            <a:fillRect/>
          </a:stretch>
        </p:blipFill>
        <p:spPr>
          <a:xfrm>
            <a:off x="15414625" y="15965603"/>
            <a:ext cx="9161547" cy="984771"/>
          </a:xfrm>
          <a:prstGeom prst="rect">
            <a:avLst/>
          </a:prstGeom>
        </p:spPr>
      </p:pic>
    </p:spTree>
    <p:extLst>
      <p:ext uri="{BB962C8B-B14F-4D97-AF65-F5344CB8AC3E}">
        <p14:creationId xmlns:p14="http://schemas.microsoft.com/office/powerpoint/2010/main" val="13174692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A170FEF-011A-5342-B701-2B5D8E102B3F}"/>
              </a:ext>
            </a:extLst>
          </p:cNvPr>
          <p:cNvSpPr/>
          <p:nvPr/>
        </p:nvSpPr>
        <p:spPr>
          <a:xfrm>
            <a:off x="1176338" y="7315201"/>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Introduction</a:t>
            </a:r>
            <a:endParaRPr lang="en-US" sz="5000" dirty="0">
              <a:latin typeface="Arial" panose="020B0604020202020204" pitchFamily="34" charset="0"/>
              <a:cs typeface="Arial" panose="020B0604020202020204" pitchFamily="34" charset="0"/>
            </a:endParaRPr>
          </a:p>
        </p:txBody>
      </p:sp>
      <p:sp>
        <p:nvSpPr>
          <p:cNvPr id="8" name="Rectangle 7">
            <a:extLst>
              <a:ext uri="{FF2B5EF4-FFF2-40B4-BE49-F238E27FC236}">
                <a16:creationId xmlns:a16="http://schemas.microsoft.com/office/drawing/2014/main" id="{F70CDB76-B0F2-6F41-8B57-3F2A80D0319B}"/>
              </a:ext>
            </a:extLst>
          </p:cNvPr>
          <p:cNvSpPr/>
          <p:nvPr/>
        </p:nvSpPr>
        <p:spPr>
          <a:xfrm>
            <a:off x="1176338" y="15683997"/>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Research Goal</a:t>
            </a:r>
            <a:endParaRPr lang="en-US" sz="5000" dirty="0">
              <a:latin typeface="Arial" panose="020B0604020202020204" pitchFamily="34" charset="0"/>
              <a:cs typeface="Arial" panose="020B0604020202020204" pitchFamily="34" charset="0"/>
            </a:endParaRPr>
          </a:p>
        </p:txBody>
      </p:sp>
      <p:sp>
        <p:nvSpPr>
          <p:cNvPr id="11" name="Rectangle 10">
            <a:extLst>
              <a:ext uri="{FF2B5EF4-FFF2-40B4-BE49-F238E27FC236}">
                <a16:creationId xmlns:a16="http://schemas.microsoft.com/office/drawing/2014/main" id="{FD122781-2C66-7D44-B469-BC6909743CF3}"/>
              </a:ext>
            </a:extLst>
          </p:cNvPr>
          <p:cNvSpPr/>
          <p:nvPr/>
        </p:nvSpPr>
        <p:spPr>
          <a:xfrm>
            <a:off x="1176338" y="20007641"/>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Methods</a:t>
            </a:r>
          </a:p>
        </p:txBody>
      </p:sp>
      <p:sp>
        <p:nvSpPr>
          <p:cNvPr id="14" name="Rectangle 13">
            <a:extLst>
              <a:ext uri="{FF2B5EF4-FFF2-40B4-BE49-F238E27FC236}">
                <a16:creationId xmlns:a16="http://schemas.microsoft.com/office/drawing/2014/main" id="{DEE8E935-1F76-7B41-A8A0-FA9A6DC4CBE3}"/>
              </a:ext>
            </a:extLst>
          </p:cNvPr>
          <p:cNvSpPr/>
          <p:nvPr/>
        </p:nvSpPr>
        <p:spPr>
          <a:xfrm>
            <a:off x="15414625" y="7315201"/>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Figures and Results</a:t>
            </a:r>
            <a:endParaRPr lang="en-US" sz="5000" dirty="0">
              <a:latin typeface="Arial" panose="020B0604020202020204" pitchFamily="34" charset="0"/>
              <a:cs typeface="Arial" panose="020B0604020202020204" pitchFamily="34" charset="0"/>
            </a:endParaRPr>
          </a:p>
        </p:txBody>
      </p:sp>
      <p:sp>
        <p:nvSpPr>
          <p:cNvPr id="17" name="Rectangle 16">
            <a:extLst>
              <a:ext uri="{FF2B5EF4-FFF2-40B4-BE49-F238E27FC236}">
                <a16:creationId xmlns:a16="http://schemas.microsoft.com/office/drawing/2014/main" id="{259C470A-374F-3543-B16F-0BC89D36B0E4}"/>
              </a:ext>
            </a:extLst>
          </p:cNvPr>
          <p:cNvSpPr/>
          <p:nvPr/>
        </p:nvSpPr>
        <p:spPr>
          <a:xfrm>
            <a:off x="29652912" y="7315201"/>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Helvetica" pitchFamily="2" charset="0"/>
              </a:rPr>
              <a:t>Conclusion</a:t>
            </a:r>
            <a:endParaRPr lang="en-US" sz="5000" dirty="0">
              <a:latin typeface="Helvetica" pitchFamily="2" charset="0"/>
            </a:endParaRPr>
          </a:p>
        </p:txBody>
      </p:sp>
      <p:sp>
        <p:nvSpPr>
          <p:cNvPr id="20" name="Rectangle 19">
            <a:extLst>
              <a:ext uri="{FF2B5EF4-FFF2-40B4-BE49-F238E27FC236}">
                <a16:creationId xmlns:a16="http://schemas.microsoft.com/office/drawing/2014/main" id="{91CEC3C6-A0A1-964B-B8A8-C834154687AF}"/>
              </a:ext>
            </a:extLst>
          </p:cNvPr>
          <p:cNvSpPr/>
          <p:nvPr/>
        </p:nvSpPr>
        <p:spPr>
          <a:xfrm>
            <a:off x="29652912" y="20007641"/>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Helvetica" pitchFamily="2" charset="0"/>
              </a:rPr>
              <a:t>Acknowledgments</a:t>
            </a:r>
            <a:endParaRPr lang="en-US" sz="5000" dirty="0">
              <a:latin typeface="Helvetica" pitchFamily="2" charset="0"/>
            </a:endParaRPr>
          </a:p>
        </p:txBody>
      </p:sp>
      <p:sp>
        <p:nvSpPr>
          <p:cNvPr id="21" name="TextBox 20">
            <a:extLst>
              <a:ext uri="{FF2B5EF4-FFF2-40B4-BE49-F238E27FC236}">
                <a16:creationId xmlns:a16="http://schemas.microsoft.com/office/drawing/2014/main" id="{74A298CE-07C7-084B-B72C-D7D120AA24D1}"/>
              </a:ext>
            </a:extLst>
          </p:cNvPr>
          <p:cNvSpPr txBox="1"/>
          <p:nvPr/>
        </p:nvSpPr>
        <p:spPr>
          <a:xfrm>
            <a:off x="29652912" y="21558855"/>
            <a:ext cx="13061951" cy="3375796"/>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Vitam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voloria</a:t>
            </a:r>
            <a:r>
              <a:rPr lang="en-US" sz="2667" dirty="0">
                <a:latin typeface="Arial" panose="020B0604020202020204" pitchFamily="34" charset="0"/>
                <a:cs typeface="Arial" panose="020B0604020202020204" pitchFamily="34" charset="0"/>
              </a:rPr>
              <a:t> con et, cum </a:t>
            </a:r>
            <a:r>
              <a:rPr lang="en-US" sz="2667" dirty="0" err="1">
                <a:latin typeface="Arial" panose="020B0604020202020204" pitchFamily="34" charset="0"/>
                <a:cs typeface="Arial" panose="020B0604020202020204" pitchFamily="34" charset="0"/>
              </a:rPr>
              <a:t>laboreium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nam</a:t>
            </a:r>
            <a:r>
              <a:rPr lang="en-US" sz="2667" dirty="0">
                <a:latin typeface="Arial" panose="020B0604020202020204" pitchFamily="34" charset="0"/>
                <a:cs typeface="Arial" panose="020B0604020202020204" pitchFamily="34" charset="0"/>
              </a:rPr>
              <a:t> cum,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paris</a:t>
            </a:r>
            <a:r>
              <a:rPr lang="en-US" sz="2667" dirty="0">
                <a:latin typeface="Arial" panose="020B0604020202020204" pitchFamily="34" charset="0"/>
                <a:cs typeface="Arial" panose="020B0604020202020204" pitchFamily="34" charset="0"/>
              </a:rPr>
              <a:t> as core </a:t>
            </a:r>
            <a:r>
              <a:rPr lang="en-US" sz="2667" dirty="0" err="1">
                <a:latin typeface="Arial" panose="020B0604020202020204" pitchFamily="34" charset="0"/>
                <a:cs typeface="Arial" panose="020B0604020202020204" pitchFamily="34" charset="0"/>
              </a:rPr>
              <a:t>volorest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exceatur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eumquatendit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landignam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lantur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escidit</a:t>
            </a:r>
            <a:r>
              <a:rPr lang="en-US" sz="2667" dirty="0">
                <a:latin typeface="Arial" panose="020B0604020202020204" pitchFamily="34" charset="0"/>
                <a:cs typeface="Arial" panose="020B0604020202020204" pitchFamily="34" charset="0"/>
              </a:rPr>
              <a:t> min </a:t>
            </a:r>
            <a:r>
              <a:rPr lang="en-US" sz="2667" dirty="0" err="1">
                <a:latin typeface="Arial" panose="020B0604020202020204" pitchFamily="34" charset="0"/>
                <a:cs typeface="Arial" panose="020B0604020202020204" pitchFamily="34" charset="0"/>
              </a:rPr>
              <a:t>reruptiaero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velis</a:t>
            </a:r>
            <a:r>
              <a:rPr lang="en-US" sz="2667" dirty="0">
                <a:latin typeface="Arial" panose="020B0604020202020204" pitchFamily="34" charset="0"/>
                <a:cs typeface="Arial" panose="020B0604020202020204" pitchFamily="34" charset="0"/>
              </a:rPr>
              <a:t> maximus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sequidisit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omnient</a:t>
            </a:r>
            <a:r>
              <a:rPr lang="en-US" sz="2667" dirty="0">
                <a:latin typeface="Arial" panose="020B0604020202020204" pitchFamily="34" charset="0"/>
                <a:cs typeface="Arial" panose="020B0604020202020204" pitchFamily="34" charset="0"/>
              </a:rPr>
              <a:t> hit lam </a:t>
            </a:r>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corehen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dendae</a:t>
            </a:r>
            <a:r>
              <a:rPr lang="en-US" sz="2667" dirty="0">
                <a:latin typeface="Arial" panose="020B0604020202020204" pitchFamily="34" charset="0"/>
                <a:cs typeface="Arial" panose="020B0604020202020204" pitchFamily="34" charset="0"/>
              </a:rPr>
              <a:t> nonet </a:t>
            </a:r>
            <a:r>
              <a:rPr lang="en-US" sz="2667" dirty="0" err="1">
                <a:latin typeface="Arial" panose="020B0604020202020204" pitchFamily="34" charset="0"/>
                <a:cs typeface="Arial" panose="020B0604020202020204" pitchFamily="34" charset="0"/>
              </a:rPr>
              <a:t>eliquam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aperorepe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autatem</a:t>
            </a:r>
            <a:r>
              <a:rPr lang="en-US" sz="2667" dirty="0">
                <a:latin typeface="Arial" panose="020B0604020202020204" pitchFamily="34" charset="0"/>
                <a:cs typeface="Arial" panose="020B0604020202020204" pitchFamily="34" charset="0"/>
              </a:rPr>
              <a:t> voles </a:t>
            </a:r>
            <a:r>
              <a:rPr lang="en-US" sz="2667" dirty="0" err="1">
                <a:latin typeface="Arial" panose="020B0604020202020204" pitchFamily="34" charset="0"/>
                <a:cs typeface="Arial" panose="020B0604020202020204" pitchFamily="34" charset="0"/>
              </a:rPr>
              <a:t>int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odic</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dolorrum</a:t>
            </a:r>
            <a:r>
              <a:rPr lang="en-US" sz="2667" dirty="0">
                <a:latin typeface="Arial" panose="020B0604020202020204" pitchFamily="34" charset="0"/>
                <a:cs typeface="Arial" panose="020B0604020202020204" pitchFamily="34" charset="0"/>
              </a:rPr>
              <a:t> que cores </a:t>
            </a:r>
            <a:r>
              <a:rPr lang="en-US" sz="2667" dirty="0" err="1">
                <a:latin typeface="Arial" panose="020B0604020202020204" pitchFamily="34" charset="0"/>
                <a:cs typeface="Arial" panose="020B0604020202020204" pitchFamily="34" charset="0"/>
              </a:rPr>
              <a:t>doluptaturi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utemolorum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imusam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idendaecabo</a:t>
            </a:r>
            <a:r>
              <a:rPr lang="en-US" sz="2667" dirty="0">
                <a:latin typeface="Arial" panose="020B0604020202020204" pitchFamily="34" charset="0"/>
                <a:cs typeface="Arial" panose="020B0604020202020204" pitchFamily="34" charset="0"/>
              </a:rPr>
              <a:t>. Nam quo </a:t>
            </a:r>
            <a:r>
              <a:rPr lang="en-US" sz="2667" dirty="0" err="1">
                <a:latin typeface="Arial" panose="020B0604020202020204" pitchFamily="34" charset="0"/>
                <a:cs typeface="Arial" panose="020B0604020202020204" pitchFamily="34" charset="0"/>
              </a:rPr>
              <a:t>moluptatur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omnienderi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sinvele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stiam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eos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sime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sed</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occupta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temquia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nobisciur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dolenem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oluptam</a:t>
            </a:r>
            <a:r>
              <a:rPr lang="en-US" sz="2667" dirty="0">
                <a:latin typeface="Arial" panose="020B0604020202020204" pitchFamily="34" charset="0"/>
                <a:cs typeface="Arial" panose="020B0604020202020204" pitchFamily="34" charset="0"/>
              </a:rPr>
              <a:t> ne </a:t>
            </a:r>
            <a:r>
              <a:rPr lang="en-US" sz="2667" dirty="0" err="1">
                <a:latin typeface="Arial" panose="020B0604020202020204" pitchFamily="34" charset="0"/>
                <a:cs typeface="Arial" panose="020B0604020202020204" pitchFamily="34" charset="0"/>
              </a:rPr>
              <a:t>nonessumqui</a:t>
            </a:r>
            <a:endParaRPr lang="en-US" sz="2667" dirty="0">
              <a:latin typeface="Arial" panose="020B0604020202020204" pitchFamily="34" charset="0"/>
              <a:cs typeface="Arial" panose="020B0604020202020204" pitchFamily="34" charset="0"/>
            </a:endParaRPr>
          </a:p>
        </p:txBody>
      </p:sp>
      <p:sp>
        <p:nvSpPr>
          <p:cNvPr id="23" name="Rectangle 22">
            <a:extLst>
              <a:ext uri="{FF2B5EF4-FFF2-40B4-BE49-F238E27FC236}">
                <a16:creationId xmlns:a16="http://schemas.microsoft.com/office/drawing/2014/main" id="{BBD28B2E-EB3C-4243-98EF-FED959248E29}"/>
              </a:ext>
            </a:extLst>
          </p:cNvPr>
          <p:cNvSpPr/>
          <p:nvPr/>
        </p:nvSpPr>
        <p:spPr>
          <a:xfrm>
            <a:off x="29652912" y="25468641"/>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Helvetica" pitchFamily="2" charset="0"/>
              </a:rPr>
              <a:t>References</a:t>
            </a:r>
            <a:endParaRPr lang="en-US" sz="5000" dirty="0">
              <a:latin typeface="Helvetica" pitchFamily="2" charset="0"/>
            </a:endParaRPr>
          </a:p>
        </p:txBody>
      </p:sp>
      <p:sp>
        <p:nvSpPr>
          <p:cNvPr id="24" name="TextBox 23">
            <a:extLst>
              <a:ext uri="{FF2B5EF4-FFF2-40B4-BE49-F238E27FC236}">
                <a16:creationId xmlns:a16="http://schemas.microsoft.com/office/drawing/2014/main" id="{EF233BEC-D918-0A48-8894-42A92980A8AA}"/>
              </a:ext>
            </a:extLst>
          </p:cNvPr>
          <p:cNvSpPr txBox="1"/>
          <p:nvPr/>
        </p:nvSpPr>
        <p:spPr>
          <a:xfrm>
            <a:off x="29652912" y="27019855"/>
            <a:ext cx="13061951" cy="3375796"/>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Vitam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voloria</a:t>
            </a:r>
            <a:r>
              <a:rPr lang="en-US" sz="2667" dirty="0">
                <a:latin typeface="Arial" panose="020B0604020202020204" pitchFamily="34" charset="0"/>
                <a:cs typeface="Arial" panose="020B0604020202020204" pitchFamily="34" charset="0"/>
              </a:rPr>
              <a:t> con et, cum </a:t>
            </a:r>
            <a:r>
              <a:rPr lang="en-US" sz="2667" dirty="0" err="1">
                <a:latin typeface="Arial" panose="020B0604020202020204" pitchFamily="34" charset="0"/>
                <a:cs typeface="Arial" panose="020B0604020202020204" pitchFamily="34" charset="0"/>
              </a:rPr>
              <a:t>laboreium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nam</a:t>
            </a:r>
            <a:r>
              <a:rPr lang="en-US" sz="2667" dirty="0">
                <a:latin typeface="Arial" panose="020B0604020202020204" pitchFamily="34" charset="0"/>
                <a:cs typeface="Arial" panose="020B0604020202020204" pitchFamily="34" charset="0"/>
              </a:rPr>
              <a:t> cum,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paris</a:t>
            </a:r>
            <a:r>
              <a:rPr lang="en-US" sz="2667" dirty="0">
                <a:latin typeface="Arial" panose="020B0604020202020204" pitchFamily="34" charset="0"/>
                <a:cs typeface="Arial" panose="020B0604020202020204" pitchFamily="34" charset="0"/>
              </a:rPr>
              <a:t> as core </a:t>
            </a:r>
            <a:r>
              <a:rPr lang="en-US" sz="2667" dirty="0" err="1">
                <a:latin typeface="Arial" panose="020B0604020202020204" pitchFamily="34" charset="0"/>
                <a:cs typeface="Arial" panose="020B0604020202020204" pitchFamily="34" charset="0"/>
              </a:rPr>
              <a:t>volorest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exceatur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eumquatendit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landignam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lantur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escidit</a:t>
            </a:r>
            <a:r>
              <a:rPr lang="en-US" sz="2667" dirty="0">
                <a:latin typeface="Arial" panose="020B0604020202020204" pitchFamily="34" charset="0"/>
                <a:cs typeface="Arial" panose="020B0604020202020204" pitchFamily="34" charset="0"/>
              </a:rPr>
              <a:t> min </a:t>
            </a:r>
            <a:r>
              <a:rPr lang="en-US" sz="2667" dirty="0" err="1">
                <a:latin typeface="Arial" panose="020B0604020202020204" pitchFamily="34" charset="0"/>
                <a:cs typeface="Arial" panose="020B0604020202020204" pitchFamily="34" charset="0"/>
              </a:rPr>
              <a:t>reruptiaero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velis</a:t>
            </a:r>
            <a:r>
              <a:rPr lang="en-US" sz="2667" dirty="0">
                <a:latin typeface="Arial" panose="020B0604020202020204" pitchFamily="34" charset="0"/>
                <a:cs typeface="Arial" panose="020B0604020202020204" pitchFamily="34" charset="0"/>
              </a:rPr>
              <a:t> maximus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sequidisit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omnient</a:t>
            </a:r>
            <a:r>
              <a:rPr lang="en-US" sz="2667" dirty="0">
                <a:latin typeface="Arial" panose="020B0604020202020204" pitchFamily="34" charset="0"/>
                <a:cs typeface="Arial" panose="020B0604020202020204" pitchFamily="34" charset="0"/>
              </a:rPr>
              <a:t> hit lam </a:t>
            </a:r>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corehen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dendae</a:t>
            </a:r>
            <a:r>
              <a:rPr lang="en-US" sz="2667" dirty="0">
                <a:latin typeface="Arial" panose="020B0604020202020204" pitchFamily="34" charset="0"/>
                <a:cs typeface="Arial" panose="020B0604020202020204" pitchFamily="34" charset="0"/>
              </a:rPr>
              <a:t> nonet </a:t>
            </a:r>
            <a:r>
              <a:rPr lang="en-US" sz="2667" dirty="0" err="1">
                <a:latin typeface="Arial" panose="020B0604020202020204" pitchFamily="34" charset="0"/>
                <a:cs typeface="Arial" panose="020B0604020202020204" pitchFamily="34" charset="0"/>
              </a:rPr>
              <a:t>eliquam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aperorepe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autatem</a:t>
            </a:r>
            <a:r>
              <a:rPr lang="en-US" sz="2667" dirty="0">
                <a:latin typeface="Arial" panose="020B0604020202020204" pitchFamily="34" charset="0"/>
                <a:cs typeface="Arial" panose="020B0604020202020204" pitchFamily="34" charset="0"/>
              </a:rPr>
              <a:t> voles </a:t>
            </a:r>
            <a:r>
              <a:rPr lang="en-US" sz="2667" dirty="0" err="1">
                <a:latin typeface="Arial" panose="020B0604020202020204" pitchFamily="34" charset="0"/>
                <a:cs typeface="Arial" panose="020B0604020202020204" pitchFamily="34" charset="0"/>
              </a:rPr>
              <a:t>int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odic</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dolorrum</a:t>
            </a:r>
            <a:r>
              <a:rPr lang="en-US" sz="2667" dirty="0">
                <a:latin typeface="Arial" panose="020B0604020202020204" pitchFamily="34" charset="0"/>
                <a:cs typeface="Arial" panose="020B0604020202020204" pitchFamily="34" charset="0"/>
              </a:rPr>
              <a:t> que cores </a:t>
            </a:r>
            <a:r>
              <a:rPr lang="en-US" sz="2667" dirty="0" err="1">
                <a:latin typeface="Arial" panose="020B0604020202020204" pitchFamily="34" charset="0"/>
                <a:cs typeface="Arial" panose="020B0604020202020204" pitchFamily="34" charset="0"/>
              </a:rPr>
              <a:t>doluptaturi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utemolorum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imusam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idendaecabo</a:t>
            </a:r>
            <a:r>
              <a:rPr lang="en-US" sz="2667" dirty="0">
                <a:latin typeface="Arial" panose="020B0604020202020204" pitchFamily="34" charset="0"/>
                <a:cs typeface="Arial" panose="020B0604020202020204" pitchFamily="34" charset="0"/>
              </a:rPr>
              <a:t>. Nam quo </a:t>
            </a:r>
            <a:r>
              <a:rPr lang="en-US" sz="2667" dirty="0" err="1">
                <a:latin typeface="Arial" panose="020B0604020202020204" pitchFamily="34" charset="0"/>
                <a:cs typeface="Arial" panose="020B0604020202020204" pitchFamily="34" charset="0"/>
              </a:rPr>
              <a:t>moluptatur</a:t>
            </a:r>
            <a:r>
              <a:rPr lang="en-US" sz="2667" dirty="0">
                <a:latin typeface="Arial" panose="020B0604020202020204" pitchFamily="34" charset="0"/>
                <a:cs typeface="Arial" panose="020B0604020202020204" pitchFamily="34" charset="0"/>
              </a:rPr>
              <a:t>?</a:t>
            </a:r>
          </a:p>
          <a:p>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corehen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dendae</a:t>
            </a:r>
            <a:r>
              <a:rPr lang="en-US" sz="2667" dirty="0">
                <a:latin typeface="Arial" panose="020B0604020202020204" pitchFamily="34" charset="0"/>
                <a:cs typeface="Arial" panose="020B0604020202020204" pitchFamily="34" charset="0"/>
              </a:rPr>
              <a:t> nonet </a:t>
            </a:r>
            <a:r>
              <a:rPr lang="en-US" sz="2667" dirty="0" err="1">
                <a:latin typeface="Arial" panose="020B0604020202020204" pitchFamily="34" charset="0"/>
                <a:cs typeface="Arial" panose="020B0604020202020204" pitchFamily="34" charset="0"/>
              </a:rPr>
              <a:t>eliquam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aperorepe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autatem</a:t>
            </a:r>
            <a:r>
              <a:rPr lang="en-US" sz="2667" dirty="0">
                <a:latin typeface="Arial" panose="020B0604020202020204" pitchFamily="34" charset="0"/>
                <a:cs typeface="Arial" panose="020B0604020202020204" pitchFamily="34" charset="0"/>
              </a:rPr>
              <a:t> voles </a:t>
            </a:r>
            <a:r>
              <a:rPr lang="en-US" sz="2667" dirty="0" err="1">
                <a:latin typeface="Arial" panose="020B0604020202020204" pitchFamily="34" charset="0"/>
                <a:cs typeface="Arial" panose="020B0604020202020204" pitchFamily="34" charset="0"/>
              </a:rPr>
              <a:t>int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odic</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dolorrum</a:t>
            </a:r>
            <a:r>
              <a:rPr lang="en-US" sz="2667" dirty="0">
                <a:latin typeface="Arial" panose="020B0604020202020204" pitchFamily="34" charset="0"/>
                <a:cs typeface="Arial" panose="020B0604020202020204" pitchFamily="34" charset="0"/>
              </a:rPr>
              <a:t> que</a:t>
            </a:r>
          </a:p>
        </p:txBody>
      </p:sp>
      <p:sp>
        <p:nvSpPr>
          <p:cNvPr id="32" name="TextBox 31">
            <a:extLst>
              <a:ext uri="{FF2B5EF4-FFF2-40B4-BE49-F238E27FC236}">
                <a16:creationId xmlns:a16="http://schemas.microsoft.com/office/drawing/2014/main" id="{1168F076-63CE-2C45-93FB-D6260330E28C}"/>
              </a:ext>
            </a:extLst>
          </p:cNvPr>
          <p:cNvSpPr txBox="1"/>
          <p:nvPr/>
        </p:nvSpPr>
        <p:spPr>
          <a:xfrm>
            <a:off x="1176339" y="8866416"/>
            <a:ext cx="13061949" cy="6255559"/>
          </a:xfrm>
          <a:prstGeom prst="rect">
            <a:avLst/>
          </a:prstGeom>
          <a:noFill/>
        </p:spPr>
        <p:txBody>
          <a:bodyPr wrap="square" rtlCol="0">
            <a:spAutoFit/>
          </a:bodyPr>
          <a:lstStyle/>
          <a:p>
            <a:r>
              <a:rPr lang="en-US" sz="2670" dirty="0" err="1">
                <a:latin typeface="Arial" panose="020B0604020202020204" pitchFamily="34" charset="0"/>
                <a:cs typeface="Arial" panose="020B0604020202020204" pitchFamily="34" charset="0"/>
              </a:rPr>
              <a:t>Imintem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porro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debitis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itius</a:t>
            </a:r>
            <a:r>
              <a:rPr lang="en-US" sz="2670" dirty="0">
                <a:latin typeface="Arial" panose="020B0604020202020204" pitchFamily="34" charset="0"/>
                <a:cs typeface="Arial" panose="020B0604020202020204" pitchFamily="34" charset="0"/>
              </a:rPr>
              <a:t>, nus id </a:t>
            </a:r>
            <a:r>
              <a:rPr lang="en-US" sz="2670" dirty="0" err="1">
                <a:latin typeface="Arial" panose="020B0604020202020204" pitchFamily="34" charset="0"/>
                <a:cs typeface="Arial" panose="020B0604020202020204" pitchFamily="34" charset="0"/>
              </a:rPr>
              <a:t>quat</a:t>
            </a:r>
            <a:r>
              <a:rPr lang="en-US" sz="2670" dirty="0">
                <a:latin typeface="Arial" panose="020B0604020202020204" pitchFamily="34" charset="0"/>
                <a:cs typeface="Arial" panose="020B0604020202020204" pitchFamily="34" charset="0"/>
              </a:rPr>
              <a:t> animus </a:t>
            </a:r>
            <a:r>
              <a:rPr lang="en-US" sz="2670" dirty="0" err="1">
                <a:latin typeface="Arial" panose="020B0604020202020204" pitchFamily="34" charset="0"/>
                <a:cs typeface="Arial" panose="020B0604020202020204" pitchFamily="34" charset="0"/>
              </a:rPr>
              <a:t>auda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platust</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imin</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perovitasped</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ipsus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maios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eume</a:t>
            </a:r>
            <a:r>
              <a:rPr lang="en-US" sz="2670" dirty="0">
                <a:latin typeface="Arial" panose="020B0604020202020204" pitchFamily="34" charset="0"/>
                <a:cs typeface="Arial" panose="020B0604020202020204" pitchFamily="34" charset="0"/>
              </a:rPr>
              <a:t> di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a </a:t>
            </a:r>
            <a:r>
              <a:rPr lang="en-US" sz="2670" dirty="0" err="1">
                <a:latin typeface="Arial" panose="020B0604020202020204" pitchFamily="34" charset="0"/>
                <a:cs typeface="Arial" panose="020B0604020202020204" pitchFamily="34" charset="0"/>
              </a:rPr>
              <a:t>dolupit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serio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bea</a:t>
            </a:r>
            <a:r>
              <a:rPr lang="en-US" sz="2670" dirty="0">
                <a:latin typeface="Arial" panose="020B0604020202020204" pitchFamily="34" charset="0"/>
                <a:cs typeface="Arial" panose="020B0604020202020204" pitchFamily="34" charset="0"/>
              </a:rPr>
              <a:t> natis </a:t>
            </a:r>
            <a:r>
              <a:rPr lang="en-US" sz="2670" dirty="0" err="1">
                <a:latin typeface="Arial" panose="020B0604020202020204" pitchFamily="34" charset="0"/>
                <a:cs typeface="Arial" panose="020B0604020202020204" pitchFamily="34" charset="0"/>
              </a:rPr>
              <a:t>dolupta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simperiae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nate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molorum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ulparis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magnieniam</a:t>
            </a:r>
            <a:r>
              <a:rPr lang="en-US" sz="2670" dirty="0">
                <a:latin typeface="Arial" panose="020B0604020202020204" pitchFamily="34" charset="0"/>
                <a:cs typeface="Arial" panose="020B0604020202020204" pitchFamily="34" charset="0"/>
              </a:rPr>
              <a:t>, to </a:t>
            </a:r>
            <a:r>
              <a:rPr lang="en-US" sz="2670" dirty="0" err="1">
                <a:latin typeface="Arial" panose="020B0604020202020204" pitchFamily="34" charset="0"/>
                <a:cs typeface="Arial" panose="020B0604020202020204" pitchFamily="34" charset="0"/>
              </a:rPr>
              <a:t>intotatur</a:t>
            </a:r>
            <a:r>
              <a:rPr lang="en-US" sz="2670" dirty="0">
                <a:latin typeface="Arial" panose="020B0604020202020204" pitchFamily="34" charset="0"/>
                <a:cs typeface="Arial" panose="020B0604020202020204" pitchFamily="34" charset="0"/>
              </a:rPr>
              <a:t>?</a:t>
            </a:r>
          </a:p>
          <a:p>
            <a:r>
              <a:rPr lang="en-US" sz="2670" dirty="0" err="1">
                <a:latin typeface="Arial" panose="020B0604020202020204" pitchFamily="34" charset="0"/>
                <a:cs typeface="Arial" panose="020B0604020202020204" pitchFamily="34" charset="0"/>
              </a:rPr>
              <a:t>Sunto</a:t>
            </a:r>
            <a:r>
              <a:rPr lang="en-US" sz="2670" dirty="0">
                <a:latin typeface="Arial" panose="020B0604020202020204" pitchFamily="34" charset="0"/>
                <a:cs typeface="Arial" panose="020B0604020202020204" pitchFamily="34" charset="0"/>
              </a:rPr>
              <a:t> into </a:t>
            </a:r>
            <a:r>
              <a:rPr lang="en-US" sz="2670" dirty="0" err="1">
                <a:latin typeface="Arial" panose="020B0604020202020204" pitchFamily="34" charset="0"/>
                <a:cs typeface="Arial" panose="020B0604020202020204" pitchFamily="34" charset="0"/>
              </a:rPr>
              <a:t>temperi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aturerum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identio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nsectatem</a:t>
            </a:r>
            <a:r>
              <a:rPr lang="en-US" sz="2670" dirty="0">
                <a:latin typeface="Arial" panose="020B0604020202020204" pitchFamily="34" charset="0"/>
                <a:cs typeface="Arial" panose="020B0604020202020204" pitchFamily="34" charset="0"/>
              </a:rPr>
              <a:t> quo </a:t>
            </a:r>
            <a:r>
              <a:rPr lang="en-US" sz="2670" dirty="0" err="1">
                <a:latin typeface="Arial" panose="020B0604020202020204" pitchFamily="34" charset="0"/>
                <a:cs typeface="Arial" panose="020B0604020202020204" pitchFamily="34" charset="0"/>
              </a:rPr>
              <a:t>dolorum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fuga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Itiatur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vendus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quodis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reria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volupienis</a:t>
            </a:r>
            <a:r>
              <a:rPr lang="en-US" sz="2670" dirty="0">
                <a:latin typeface="Arial" panose="020B0604020202020204" pitchFamily="34" charset="0"/>
                <a:cs typeface="Arial" panose="020B0604020202020204" pitchFamily="34" charset="0"/>
              </a:rPr>
              <a:t> con </a:t>
            </a:r>
            <a:r>
              <a:rPr lang="en-US" sz="2670" dirty="0" err="1">
                <a:latin typeface="Arial" panose="020B0604020202020204" pitchFamily="34" charset="0"/>
                <a:cs typeface="Arial" panose="020B0604020202020204" pitchFamily="34" charset="0"/>
              </a:rPr>
              <a:t>posto</a:t>
            </a:r>
            <a:r>
              <a:rPr lang="en-US" sz="2670" dirty="0">
                <a:latin typeface="Arial" panose="020B0604020202020204" pitchFamily="34" charset="0"/>
                <a:cs typeface="Arial" panose="020B0604020202020204" pitchFamily="34" charset="0"/>
              </a:rPr>
              <a:t> dolor </a:t>
            </a:r>
            <a:r>
              <a:rPr lang="en-US" sz="2670" dirty="0" err="1">
                <a:latin typeface="Arial" panose="020B0604020202020204" pitchFamily="34" charset="0"/>
                <a:cs typeface="Arial" panose="020B0604020202020204" pitchFamily="34" charset="0"/>
              </a:rPr>
              <a:t>sam</a:t>
            </a:r>
            <a:r>
              <a:rPr lang="en-US" sz="2670" dirty="0">
                <a:latin typeface="Arial" panose="020B0604020202020204" pitchFamily="34" charset="0"/>
                <a:cs typeface="Arial" panose="020B0604020202020204" pitchFamily="34" charset="0"/>
              </a:rPr>
              <a:t> debit </a:t>
            </a:r>
            <a:r>
              <a:rPr lang="en-US" sz="2670" dirty="0" err="1">
                <a:latin typeface="Arial" panose="020B0604020202020204" pitchFamily="34" charset="0"/>
                <a:cs typeface="Arial" panose="020B0604020202020204" pitchFamily="34" charset="0"/>
              </a:rPr>
              <a:t>experumet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id </a:t>
            </a:r>
            <a:r>
              <a:rPr lang="en-US" sz="2670" dirty="0" err="1">
                <a:latin typeface="Arial" panose="020B0604020202020204" pitchFamily="34" charset="0"/>
                <a:cs typeface="Arial" panose="020B0604020202020204" pitchFamily="34" charset="0"/>
              </a:rPr>
              <a:t>molorrum</a:t>
            </a:r>
            <a:r>
              <a:rPr lang="en-US" sz="2670" dirty="0">
                <a:latin typeface="Arial" panose="020B0604020202020204" pitchFamily="34" charset="0"/>
                <a:cs typeface="Arial" panose="020B0604020202020204" pitchFamily="34" charset="0"/>
              </a:rPr>
              <a:t> que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fuga</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volorioraes</a:t>
            </a:r>
            <a:r>
              <a:rPr lang="en-US" sz="2670" dirty="0">
                <a:latin typeface="Arial" panose="020B0604020202020204" pitchFamily="34" charset="0"/>
                <a:cs typeface="Arial" panose="020B0604020202020204" pitchFamily="34" charset="0"/>
              </a:rPr>
              <a:t> alit, que </a:t>
            </a:r>
            <a:r>
              <a:rPr lang="en-US" sz="2670" dirty="0" err="1">
                <a:latin typeface="Arial" panose="020B0604020202020204" pitchFamily="34" charset="0"/>
                <a:cs typeface="Arial" panose="020B0604020202020204" pitchFamily="34" charset="0"/>
              </a:rPr>
              <a:t>plitati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onemporro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entorio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rumendi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simenimus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mossimus</a:t>
            </a:r>
            <a:r>
              <a:rPr lang="en-US" sz="2670" dirty="0">
                <a:latin typeface="Arial" panose="020B0604020202020204" pitchFamily="34" charset="0"/>
                <a:cs typeface="Arial" panose="020B0604020202020204" pitchFamily="34" charset="0"/>
              </a:rPr>
              <a:t> re </a:t>
            </a:r>
            <a:r>
              <a:rPr lang="en-US" sz="2670" dirty="0" err="1">
                <a:latin typeface="Arial" panose="020B0604020202020204" pitchFamily="34" charset="0"/>
                <a:cs typeface="Arial" panose="020B0604020202020204" pitchFamily="34" charset="0"/>
              </a:rPr>
              <a:t>officit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officae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volorem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optae</a:t>
            </a:r>
            <a:r>
              <a:rPr lang="en-US" sz="2670" dirty="0">
                <a:latin typeface="Arial" panose="020B0604020202020204" pitchFamily="34" charset="0"/>
                <a:cs typeface="Arial" panose="020B0604020202020204" pitchFamily="34" charset="0"/>
              </a:rPr>
              <a:t>. Ut </a:t>
            </a:r>
            <a:r>
              <a:rPr lang="en-US" sz="2670" dirty="0" err="1">
                <a:latin typeface="Arial" panose="020B0604020202020204" pitchFamily="34" charset="0"/>
                <a:cs typeface="Arial" panose="020B0604020202020204" pitchFamily="34" charset="0"/>
              </a:rPr>
              <a:t>ipsam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esto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temquas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dolores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sitiandi</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ipicien</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debisimus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doluptatius</a:t>
            </a:r>
            <a:r>
              <a:rPr lang="en-US" sz="2670" dirty="0">
                <a:latin typeface="Arial" panose="020B0604020202020204" pitchFamily="34" charset="0"/>
                <a:cs typeface="Arial" panose="020B0604020202020204" pitchFamily="34" charset="0"/>
              </a:rPr>
              <a:t>.</a:t>
            </a:r>
          </a:p>
          <a:p>
            <a:r>
              <a:rPr lang="en-US" sz="2670" dirty="0">
                <a:latin typeface="Arial" panose="020B0604020202020204" pitchFamily="34" charset="0"/>
                <a:cs typeface="Arial" panose="020B0604020202020204" pitchFamily="34" charset="0"/>
              </a:rPr>
              <a:t>As </a:t>
            </a:r>
            <a:r>
              <a:rPr lang="en-US" sz="2670" dirty="0" err="1">
                <a:latin typeface="Arial" panose="020B0604020202020204" pitchFamily="34" charset="0"/>
                <a:cs typeface="Arial" panose="020B0604020202020204" pitchFamily="34" charset="0"/>
              </a:rPr>
              <a:t>verepe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sectis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enda</a:t>
            </a:r>
            <a:r>
              <a:rPr lang="en-US" sz="2670" dirty="0">
                <a:latin typeface="Arial" panose="020B0604020202020204" pitchFamily="34" charset="0"/>
                <a:cs typeface="Arial" panose="020B0604020202020204" pitchFamily="34" charset="0"/>
              </a:rPr>
              <a:t> di </a:t>
            </a:r>
            <a:r>
              <a:rPr lang="en-US" sz="2670" dirty="0" err="1">
                <a:latin typeface="Arial" panose="020B0604020202020204" pitchFamily="34" charset="0"/>
                <a:cs typeface="Arial" panose="020B0604020202020204" pitchFamily="34" charset="0"/>
              </a:rPr>
              <a:t>incto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etusda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delectet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eaque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simusda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ndanimus</a:t>
            </a:r>
            <a:r>
              <a:rPr lang="en-US" sz="2670" dirty="0">
                <a:latin typeface="Arial" panose="020B0604020202020204" pitchFamily="34" charset="0"/>
                <a:cs typeface="Arial" panose="020B0604020202020204" pitchFamily="34" charset="0"/>
              </a:rPr>
              <a:t>, sin </a:t>
            </a:r>
            <a:r>
              <a:rPr lang="en-US" sz="2670" dirty="0" err="1">
                <a:latin typeface="Arial" panose="020B0604020202020204" pitchFamily="34" charset="0"/>
                <a:cs typeface="Arial" panose="020B0604020202020204" pitchFamily="34" charset="0"/>
              </a:rPr>
              <a:t>cori</a:t>
            </a:r>
            <a:r>
              <a:rPr lang="en-US" sz="2670" dirty="0">
                <a:latin typeface="Arial" panose="020B0604020202020204" pitchFamily="34" charset="0"/>
                <a:cs typeface="Arial" panose="020B0604020202020204" pitchFamily="34" charset="0"/>
              </a:rPr>
              <a:t> rem id </a:t>
            </a:r>
            <a:r>
              <a:rPr lang="en-US" sz="2670" dirty="0" err="1">
                <a:latin typeface="Arial" panose="020B0604020202020204" pitchFamily="34" charset="0"/>
                <a:cs typeface="Arial" panose="020B0604020202020204" pitchFamily="34" charset="0"/>
              </a:rPr>
              <a:t>maximillut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hari</a:t>
            </a:r>
            <a:r>
              <a:rPr lang="en-US" sz="2670" dirty="0">
                <a:latin typeface="Arial" panose="020B0604020202020204" pitchFamily="34" charset="0"/>
                <a:cs typeface="Arial" panose="020B0604020202020204" pitchFamily="34" charset="0"/>
              </a:rPr>
              <a:t> con </a:t>
            </a:r>
            <a:r>
              <a:rPr lang="en-US" sz="2670" dirty="0" err="1">
                <a:latin typeface="Arial" panose="020B0604020202020204" pitchFamily="34" charset="0"/>
                <a:cs typeface="Arial" panose="020B0604020202020204" pitchFamily="34" charset="0"/>
              </a:rPr>
              <a:t>ea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enduci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idunt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corecta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alicimp</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oriaeperum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iusaeped</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quis</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abor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ame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utatur</a:t>
            </a:r>
            <a:r>
              <a:rPr lang="en-US" sz="2670" dirty="0">
                <a:latin typeface="Arial" panose="020B0604020202020204" pitchFamily="34" charset="0"/>
                <a:cs typeface="Arial" panose="020B0604020202020204" pitchFamily="34" charset="0"/>
              </a:rPr>
              <a:t> as </a:t>
            </a:r>
            <a:r>
              <a:rPr lang="en-US" sz="2670" dirty="0" err="1">
                <a:latin typeface="Arial" panose="020B0604020202020204" pitchFamily="34" charset="0"/>
                <a:cs typeface="Arial" panose="020B0604020202020204" pitchFamily="34" charset="0"/>
              </a:rPr>
              <a:t>senet</a:t>
            </a:r>
            <a:r>
              <a:rPr lang="en-US" sz="2670" dirty="0">
                <a:latin typeface="Arial" panose="020B0604020202020204" pitchFamily="34" charset="0"/>
                <a:cs typeface="Arial" panose="020B0604020202020204" pitchFamily="34" charset="0"/>
              </a:rPr>
              <a:t> a </a:t>
            </a:r>
            <a:r>
              <a:rPr lang="en-US" sz="2670" dirty="0" err="1">
                <a:latin typeface="Arial" panose="020B0604020202020204" pitchFamily="34" charset="0"/>
                <a:cs typeface="Arial" panose="020B0604020202020204" pitchFamily="34" charset="0"/>
              </a:rPr>
              <a:t>quibus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apienda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versper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feriti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delia</a:t>
            </a:r>
            <a:r>
              <a:rPr lang="en-US" sz="2670" dirty="0">
                <a:latin typeface="Arial" panose="020B0604020202020204" pitchFamily="34" charset="0"/>
                <a:cs typeface="Arial" panose="020B0604020202020204" pitchFamily="34" charset="0"/>
              </a:rPr>
              <a:t> pa </a:t>
            </a:r>
            <a:r>
              <a:rPr lang="en-US" sz="2670" dirty="0" err="1">
                <a:latin typeface="Arial" panose="020B0604020202020204" pitchFamily="34" charset="0"/>
                <a:cs typeface="Arial" panose="020B0604020202020204" pitchFamily="34" charset="0"/>
              </a:rPr>
              <a:t>dolo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quamus</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endellu</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pisquia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aditatur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audam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earupid</a:t>
            </a:r>
            <a:r>
              <a:rPr lang="en-US" sz="2670" dirty="0">
                <a:latin typeface="Arial" panose="020B0604020202020204" pitchFamily="34" charset="0"/>
                <a:cs typeface="Arial" panose="020B0604020202020204" pitchFamily="34" charset="0"/>
              </a:rPr>
              <a:t> quo </a:t>
            </a:r>
            <a:r>
              <a:rPr lang="en-US" sz="2670" dirty="0" err="1">
                <a:latin typeface="Arial" panose="020B0604020202020204" pitchFamily="34" charset="0"/>
                <a:cs typeface="Arial" panose="020B0604020202020204" pitchFamily="34" charset="0"/>
              </a:rPr>
              <a:t>quunt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odigniscil</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verios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nonsequam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duciis</a:t>
            </a:r>
            <a:r>
              <a:rPr lang="en-US" sz="2670" dirty="0">
                <a:latin typeface="Arial" panose="020B0604020202020204" pitchFamily="34" charset="0"/>
                <a:cs typeface="Arial" panose="020B0604020202020204" pitchFamily="34" charset="0"/>
              </a:rPr>
              <a:t> eta </a:t>
            </a:r>
            <a:r>
              <a:rPr lang="en-US" sz="2670" dirty="0" err="1">
                <a:latin typeface="Arial" panose="020B0604020202020204" pitchFamily="34" charset="0"/>
                <a:cs typeface="Arial" panose="020B0604020202020204" pitchFamily="34" charset="0"/>
              </a:rPr>
              <a:t>quibus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apienda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versper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feriti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delia</a:t>
            </a:r>
            <a:r>
              <a:rPr lang="en-US" sz="2670" dirty="0">
                <a:latin typeface="Arial" panose="020B0604020202020204" pitchFamily="34" charset="0"/>
                <a:cs typeface="Arial" panose="020B0604020202020204" pitchFamily="34" charset="0"/>
              </a:rPr>
              <a:t> pa </a:t>
            </a:r>
            <a:r>
              <a:rPr lang="en-US" sz="2670" dirty="0" err="1">
                <a:latin typeface="Arial" panose="020B0604020202020204" pitchFamily="34" charset="0"/>
                <a:cs typeface="Arial" panose="020B0604020202020204" pitchFamily="34" charset="0"/>
              </a:rPr>
              <a:t>dolo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quamus</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endellu</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pisquia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aditatur</a:t>
            </a:r>
            <a:endParaRPr lang="en-US" sz="2670" dirty="0">
              <a:latin typeface="Arial" panose="020B0604020202020204" pitchFamily="34" charset="0"/>
              <a:cs typeface="Arial" panose="020B0604020202020204" pitchFamily="34" charset="0"/>
            </a:endParaRPr>
          </a:p>
        </p:txBody>
      </p:sp>
      <p:sp>
        <p:nvSpPr>
          <p:cNvPr id="33" name="TextBox 32">
            <a:extLst>
              <a:ext uri="{FF2B5EF4-FFF2-40B4-BE49-F238E27FC236}">
                <a16:creationId xmlns:a16="http://schemas.microsoft.com/office/drawing/2014/main" id="{210743AB-8A16-9146-9C6B-9B3D89C02138}"/>
              </a:ext>
            </a:extLst>
          </p:cNvPr>
          <p:cNvSpPr txBox="1"/>
          <p:nvPr/>
        </p:nvSpPr>
        <p:spPr>
          <a:xfrm>
            <a:off x="1176339" y="17235212"/>
            <a:ext cx="13061948" cy="2146742"/>
          </a:xfrm>
          <a:prstGeom prst="rect">
            <a:avLst/>
          </a:prstGeom>
          <a:noFill/>
        </p:spPr>
        <p:txBody>
          <a:bodyPr wrap="square" rtlCol="0">
            <a:spAutoFit/>
          </a:bodyPr>
          <a:lstStyle/>
          <a:p>
            <a:r>
              <a:rPr lang="en-US" sz="2670" dirty="0" err="1">
                <a:latin typeface="Arial" panose="020B0604020202020204" pitchFamily="34" charset="0"/>
                <a:cs typeface="Arial" panose="020B0604020202020204" pitchFamily="34" charset="0"/>
              </a:rPr>
              <a:t>Ugiatempore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evenis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rae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doluptatum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fugiam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earchitiam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tempe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susdam</a:t>
            </a:r>
            <a:r>
              <a:rPr lang="en-US" sz="2670" dirty="0">
                <a:latin typeface="Arial" panose="020B0604020202020204" pitchFamily="34" charset="0"/>
                <a:cs typeface="Arial" panose="020B0604020202020204" pitchFamily="34" charset="0"/>
              </a:rPr>
              <a:t> qui </a:t>
            </a:r>
            <a:r>
              <a:rPr lang="en-US" sz="2670" dirty="0" err="1">
                <a:latin typeface="Arial" panose="020B0604020202020204" pitchFamily="34" charset="0"/>
                <a:cs typeface="Arial" panose="020B0604020202020204" pitchFamily="34" charset="0"/>
              </a:rPr>
              <a:t>asimin</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quissequam</a:t>
            </a:r>
            <a:r>
              <a:rPr lang="en-US" sz="2670" dirty="0">
                <a:latin typeface="Arial" panose="020B0604020202020204" pitchFamily="34" charset="0"/>
                <a:cs typeface="Arial" panose="020B0604020202020204" pitchFamily="34" charset="0"/>
              </a:rPr>
              <a:t> la </a:t>
            </a:r>
            <a:r>
              <a:rPr lang="en-US" sz="2670" dirty="0" err="1">
                <a:latin typeface="Arial" panose="020B0604020202020204" pitchFamily="34" charset="0"/>
                <a:cs typeface="Arial" panose="020B0604020202020204" pitchFamily="34" charset="0"/>
              </a:rPr>
              <a:t>ni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ipsunt</a:t>
            </a:r>
            <a:r>
              <a:rPr lang="en-US" sz="2670" dirty="0">
                <a:latin typeface="Arial" panose="020B0604020202020204" pitchFamily="34" charset="0"/>
                <a:cs typeface="Arial" panose="020B0604020202020204" pitchFamily="34" charset="0"/>
              </a:rPr>
              <a:t>.</a:t>
            </a:r>
          </a:p>
          <a:p>
            <a:r>
              <a:rPr lang="en-US" sz="2670" dirty="0">
                <a:latin typeface="Arial" panose="020B0604020202020204" pitchFamily="34" charset="0"/>
                <a:cs typeface="Arial" panose="020B0604020202020204" pitchFamily="34" charset="0"/>
              </a:rPr>
              <a:t>Ditat que a </a:t>
            </a:r>
            <a:r>
              <a:rPr lang="en-US" sz="2670" dirty="0" err="1">
                <a:latin typeface="Arial" panose="020B0604020202020204" pitchFamily="34" charset="0"/>
                <a:cs typeface="Arial" panose="020B0604020202020204" pitchFamily="34" charset="0"/>
              </a:rPr>
              <a:t>quibus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apienda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versper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feriti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delia</a:t>
            </a:r>
            <a:r>
              <a:rPr lang="en-US" sz="2670" dirty="0">
                <a:latin typeface="Arial" panose="020B0604020202020204" pitchFamily="34" charset="0"/>
                <a:cs typeface="Arial" panose="020B0604020202020204" pitchFamily="34" charset="0"/>
              </a:rPr>
              <a:t> pa </a:t>
            </a:r>
            <a:r>
              <a:rPr lang="en-US" sz="2670" dirty="0" err="1">
                <a:latin typeface="Arial" panose="020B0604020202020204" pitchFamily="34" charset="0"/>
                <a:cs typeface="Arial" panose="020B0604020202020204" pitchFamily="34" charset="0"/>
              </a:rPr>
              <a:t>dolo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quamus</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endellu</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pisquia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aditatur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audam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earupid</a:t>
            </a:r>
            <a:r>
              <a:rPr lang="en-US" sz="2670" dirty="0">
                <a:latin typeface="Arial" panose="020B0604020202020204" pitchFamily="34" charset="0"/>
                <a:cs typeface="Arial" panose="020B0604020202020204" pitchFamily="34" charset="0"/>
              </a:rPr>
              <a:t> quo </a:t>
            </a:r>
            <a:r>
              <a:rPr lang="en-US" sz="2670" dirty="0" err="1">
                <a:latin typeface="Arial" panose="020B0604020202020204" pitchFamily="34" charset="0"/>
                <a:cs typeface="Arial" panose="020B0604020202020204" pitchFamily="34" charset="0"/>
              </a:rPr>
              <a:t>quunt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odigniscil</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verios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nonsequam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duciis</a:t>
            </a:r>
            <a:r>
              <a:rPr lang="en-US" sz="2670" dirty="0">
                <a:latin typeface="Arial" panose="020B0604020202020204" pitchFamily="34" charset="0"/>
                <a:cs typeface="Arial" panose="020B0604020202020204" pitchFamily="34" charset="0"/>
              </a:rPr>
              <a:t> et</a:t>
            </a:r>
          </a:p>
        </p:txBody>
      </p:sp>
      <p:sp>
        <p:nvSpPr>
          <p:cNvPr id="34" name="TextBox 33">
            <a:extLst>
              <a:ext uri="{FF2B5EF4-FFF2-40B4-BE49-F238E27FC236}">
                <a16:creationId xmlns:a16="http://schemas.microsoft.com/office/drawing/2014/main" id="{36215FD9-64DC-3043-8EB1-3DBB8C8AB21D}"/>
              </a:ext>
            </a:extLst>
          </p:cNvPr>
          <p:cNvSpPr txBox="1"/>
          <p:nvPr/>
        </p:nvSpPr>
        <p:spPr>
          <a:xfrm>
            <a:off x="1176339" y="21558857"/>
            <a:ext cx="13061948" cy="1734064"/>
          </a:xfrm>
          <a:prstGeom prst="rect">
            <a:avLst/>
          </a:prstGeom>
          <a:noFill/>
        </p:spPr>
        <p:txBody>
          <a:bodyPr wrap="square" rtlCol="0">
            <a:spAutoFit/>
          </a:bodyPr>
          <a:lstStyle/>
          <a:p>
            <a:r>
              <a:rPr lang="en-US" sz="2667" dirty="0">
                <a:latin typeface="Arial" panose="020B0604020202020204" pitchFamily="34" charset="0"/>
                <a:cs typeface="Arial" panose="020B0604020202020204" pitchFamily="34" charset="0"/>
              </a:rPr>
              <a:t>Ga. </a:t>
            </a:r>
            <a:r>
              <a:rPr lang="en-US" sz="2667" dirty="0" err="1">
                <a:latin typeface="Arial" panose="020B0604020202020204" pitchFamily="34" charset="0"/>
                <a:cs typeface="Arial" panose="020B0604020202020204" pitchFamily="34" charset="0"/>
              </a:rPr>
              <a:t>Oviduntusam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exerum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fugitat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quae</a:t>
            </a:r>
            <a:r>
              <a:rPr lang="en-US" sz="2667" dirty="0">
                <a:latin typeface="Arial" panose="020B0604020202020204" pitchFamily="34" charset="0"/>
                <a:cs typeface="Arial" panose="020B0604020202020204" pitchFamily="34" charset="0"/>
              </a:rPr>
              <a:t> el </a:t>
            </a:r>
            <a:r>
              <a:rPr lang="en-US" sz="2667" dirty="0" err="1">
                <a:latin typeface="Arial" panose="020B0604020202020204" pitchFamily="34" charset="0"/>
                <a:cs typeface="Arial" panose="020B0604020202020204" pitchFamily="34" charset="0"/>
              </a:rPr>
              <a:t>exersperum</a:t>
            </a:r>
            <a:r>
              <a:rPr lang="en-US" sz="2667" dirty="0">
                <a:latin typeface="Arial" panose="020B0604020202020204" pitchFamily="34" charset="0"/>
                <a:cs typeface="Arial" panose="020B0604020202020204" pitchFamily="34" charset="0"/>
              </a:rPr>
              <a:t> qui </a:t>
            </a:r>
            <a:r>
              <a:rPr lang="en-US" sz="2667" dirty="0" err="1">
                <a:latin typeface="Arial" panose="020B0604020202020204" pitchFamily="34" charset="0"/>
                <a:cs typeface="Arial" panose="020B0604020202020204" pitchFamily="34" charset="0"/>
              </a:rPr>
              <a:t>corum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sitas</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officiat</a:t>
            </a:r>
            <a:r>
              <a:rPr lang="en-US" sz="2667" dirty="0">
                <a:latin typeface="Arial" panose="020B0604020202020204" pitchFamily="34" charset="0"/>
                <a:cs typeface="Arial" panose="020B0604020202020204" pitchFamily="34" charset="0"/>
              </a:rPr>
              <a:t> am el </a:t>
            </a:r>
            <a:r>
              <a:rPr lang="en-US" sz="2667" dirty="0" err="1">
                <a:latin typeface="Arial" panose="020B0604020202020204" pitchFamily="34" charset="0"/>
                <a:cs typeface="Arial" panose="020B0604020202020204" pitchFamily="34" charset="0"/>
              </a:rPr>
              <a:t>inust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dunt</a:t>
            </a:r>
            <a:r>
              <a:rPr lang="en-US" sz="2667" dirty="0">
                <a:latin typeface="Arial" panose="020B0604020202020204" pitchFamily="34" charset="0"/>
                <a:cs typeface="Arial" panose="020B0604020202020204" pitchFamily="34" charset="0"/>
              </a:rPr>
              <a:t> mint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mintis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a:t>
            </a:r>
            <a:r>
              <a:rPr lang="en-US" sz="2667" dirty="0">
                <a:latin typeface="Arial" panose="020B0604020202020204" pitchFamily="34" charset="0"/>
                <a:cs typeface="Arial" panose="020B0604020202020204" pitchFamily="34" charset="0"/>
              </a:rPr>
              <a:t> maxim </a:t>
            </a:r>
            <a:r>
              <a:rPr lang="en-US" sz="2667" dirty="0" err="1">
                <a:latin typeface="Arial" panose="020B0604020202020204" pitchFamily="34" charset="0"/>
                <a:cs typeface="Arial" panose="020B0604020202020204" pitchFamily="34" charset="0"/>
              </a:rPr>
              <a:t>dolupiet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aborem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explitatur</a:t>
            </a:r>
            <a:r>
              <a:rPr lang="en-US" sz="2667" dirty="0">
                <a:latin typeface="Arial" panose="020B0604020202020204" pitchFamily="34" charset="0"/>
                <a:cs typeface="Arial" panose="020B0604020202020204" pitchFamily="34" charset="0"/>
              </a:rPr>
              <a:t> sum </a:t>
            </a:r>
            <a:r>
              <a:rPr lang="en-US" sz="2667" dirty="0" err="1">
                <a:latin typeface="Arial" panose="020B0604020202020204" pitchFamily="34" charset="0"/>
                <a:cs typeface="Arial" panose="020B0604020202020204" pitchFamily="34" charset="0"/>
              </a:rPr>
              <a:t>venihit</a:t>
            </a:r>
            <a:r>
              <a:rPr lang="en-US" sz="2667" dirty="0">
                <a:latin typeface="Arial" panose="020B0604020202020204" pitchFamily="34" charset="0"/>
                <a:cs typeface="Arial" panose="020B0604020202020204" pitchFamily="34" charset="0"/>
              </a:rPr>
              <a:t> quo con </a:t>
            </a:r>
            <a:r>
              <a:rPr lang="en-US" sz="2667" dirty="0" err="1">
                <a:latin typeface="Arial" panose="020B0604020202020204" pitchFamily="34" charset="0"/>
                <a:cs typeface="Arial" panose="020B0604020202020204" pitchFamily="34" charset="0"/>
              </a:rPr>
              <a:t>cusda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a:t>
            </a:r>
            <a:r>
              <a:rPr lang="en-US" sz="2667" dirty="0">
                <a:latin typeface="Arial" panose="020B0604020202020204" pitchFamily="34" charset="0"/>
                <a:cs typeface="Arial" panose="020B0604020202020204" pitchFamily="34" charset="0"/>
              </a:rPr>
              <a:t> qui </a:t>
            </a:r>
            <a:r>
              <a:rPr lang="en-US" sz="2667" dirty="0" err="1">
                <a:latin typeface="Arial" panose="020B0604020202020204" pitchFamily="34" charset="0"/>
                <a:cs typeface="Arial" panose="020B0604020202020204" pitchFamily="34" charset="0"/>
              </a:rPr>
              <a:t>conessunt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nullitae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porunto</a:t>
            </a:r>
            <a:r>
              <a:rPr lang="en-US" sz="2667" dirty="0">
                <a:latin typeface="Arial" panose="020B0604020202020204" pitchFamily="34" charset="0"/>
                <a:cs typeface="Arial" panose="020B0604020202020204" pitchFamily="34" charset="0"/>
              </a:rPr>
              <a:t> mod </a:t>
            </a:r>
            <a:r>
              <a:rPr lang="en-US" sz="2667" dirty="0" err="1">
                <a:latin typeface="Arial" panose="020B0604020202020204" pitchFamily="34" charset="0"/>
                <a:cs typeface="Arial" panose="020B0604020202020204" pitchFamily="34" charset="0"/>
              </a:rPr>
              <a:t>maiorio</a:t>
            </a:r>
            <a:r>
              <a:rPr lang="en-US" sz="2667" dirty="0">
                <a:latin typeface="Arial" panose="020B0604020202020204" pitchFamily="34" charset="0"/>
                <a:cs typeface="Arial" panose="020B0604020202020204" pitchFamily="34" charset="0"/>
              </a:rPr>
              <a:t> ex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a:t>
            </a:r>
            <a:endParaRPr lang="en-US" sz="2667" dirty="0">
              <a:latin typeface="Arial" panose="020B0604020202020204" pitchFamily="34" charset="0"/>
              <a:cs typeface="Arial" panose="020B0604020202020204" pitchFamily="34" charset="0"/>
            </a:endParaRPr>
          </a:p>
        </p:txBody>
      </p:sp>
      <p:sp>
        <p:nvSpPr>
          <p:cNvPr id="35" name="TextBox 34">
            <a:extLst>
              <a:ext uri="{FF2B5EF4-FFF2-40B4-BE49-F238E27FC236}">
                <a16:creationId xmlns:a16="http://schemas.microsoft.com/office/drawing/2014/main" id="{91D0EA02-6EEA-2043-96CB-F62C256A98A6}"/>
              </a:ext>
            </a:extLst>
          </p:cNvPr>
          <p:cNvSpPr txBox="1"/>
          <p:nvPr/>
        </p:nvSpPr>
        <p:spPr>
          <a:xfrm>
            <a:off x="29652913" y="17568137"/>
            <a:ext cx="13061950" cy="1734064"/>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Vitam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voloria</a:t>
            </a:r>
            <a:r>
              <a:rPr lang="en-US" sz="2667" dirty="0">
                <a:latin typeface="Arial" panose="020B0604020202020204" pitchFamily="34" charset="0"/>
                <a:cs typeface="Arial" panose="020B0604020202020204" pitchFamily="34" charset="0"/>
              </a:rPr>
              <a:t> con et, cum </a:t>
            </a:r>
            <a:r>
              <a:rPr lang="en-US" sz="2667" dirty="0" err="1">
                <a:latin typeface="Arial" panose="020B0604020202020204" pitchFamily="34" charset="0"/>
                <a:cs typeface="Arial" panose="020B0604020202020204" pitchFamily="34" charset="0"/>
              </a:rPr>
              <a:t>laboreium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nam</a:t>
            </a:r>
            <a:r>
              <a:rPr lang="en-US" sz="2667" dirty="0">
                <a:latin typeface="Arial" panose="020B0604020202020204" pitchFamily="34" charset="0"/>
                <a:cs typeface="Arial" panose="020B0604020202020204" pitchFamily="34" charset="0"/>
              </a:rPr>
              <a:t> cum,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paris</a:t>
            </a:r>
            <a:r>
              <a:rPr lang="en-US" sz="2667" dirty="0">
                <a:latin typeface="Arial" panose="020B0604020202020204" pitchFamily="34" charset="0"/>
                <a:cs typeface="Arial" panose="020B0604020202020204" pitchFamily="34" charset="0"/>
              </a:rPr>
              <a:t> as core </a:t>
            </a:r>
            <a:r>
              <a:rPr lang="en-US" sz="2667" dirty="0" err="1">
                <a:latin typeface="Arial" panose="020B0604020202020204" pitchFamily="34" charset="0"/>
                <a:cs typeface="Arial" panose="020B0604020202020204" pitchFamily="34" charset="0"/>
              </a:rPr>
              <a:t>volorest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exceatur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eumquatendit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landignam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lantur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escidit</a:t>
            </a:r>
            <a:r>
              <a:rPr lang="en-US" sz="2667" dirty="0">
                <a:latin typeface="Arial" panose="020B0604020202020204" pitchFamily="34" charset="0"/>
                <a:cs typeface="Arial" panose="020B0604020202020204" pitchFamily="34" charset="0"/>
              </a:rPr>
              <a:t> min </a:t>
            </a:r>
            <a:r>
              <a:rPr lang="en-US" sz="2667" dirty="0" err="1">
                <a:latin typeface="Arial" panose="020B0604020202020204" pitchFamily="34" charset="0"/>
                <a:cs typeface="Arial" panose="020B0604020202020204" pitchFamily="34" charset="0"/>
              </a:rPr>
              <a:t>reruptiaero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velis</a:t>
            </a:r>
            <a:r>
              <a:rPr lang="en-US" sz="2667" dirty="0">
                <a:latin typeface="Arial" panose="020B0604020202020204" pitchFamily="34" charset="0"/>
                <a:cs typeface="Arial" panose="020B0604020202020204" pitchFamily="34" charset="0"/>
              </a:rPr>
              <a:t> maximus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sequidisit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omnient</a:t>
            </a:r>
            <a:r>
              <a:rPr lang="en-US" sz="2667" dirty="0">
                <a:latin typeface="Arial" panose="020B0604020202020204" pitchFamily="34" charset="0"/>
                <a:cs typeface="Arial" panose="020B0604020202020204" pitchFamily="34" charset="0"/>
              </a:rPr>
              <a:t> hit lam</a:t>
            </a:r>
          </a:p>
        </p:txBody>
      </p:sp>
      <p:sp>
        <p:nvSpPr>
          <p:cNvPr id="36" name="TextBox 35">
            <a:extLst>
              <a:ext uri="{FF2B5EF4-FFF2-40B4-BE49-F238E27FC236}">
                <a16:creationId xmlns:a16="http://schemas.microsoft.com/office/drawing/2014/main" id="{DDBEDB47-166B-6848-84AE-F3D4E3B5A1F6}"/>
              </a:ext>
            </a:extLst>
          </p:cNvPr>
          <p:cNvSpPr txBox="1"/>
          <p:nvPr/>
        </p:nvSpPr>
        <p:spPr>
          <a:xfrm>
            <a:off x="15414625" y="19260935"/>
            <a:ext cx="13061950" cy="2554930"/>
          </a:xfrm>
          <a:prstGeom prst="rect">
            <a:avLst/>
          </a:prstGeom>
          <a:noFill/>
        </p:spPr>
        <p:txBody>
          <a:bodyPr wrap="square" rtlCol="0">
            <a:spAutoFit/>
          </a:bodyPr>
          <a:lstStyle/>
          <a:p>
            <a:r>
              <a:rPr lang="en-US" sz="2667" dirty="0">
                <a:latin typeface="Arial" panose="020B0604020202020204" pitchFamily="34" charset="0"/>
                <a:cs typeface="Arial" panose="020B0604020202020204" pitchFamily="34" charset="0"/>
              </a:rPr>
              <a:t>As </a:t>
            </a:r>
            <a:r>
              <a:rPr lang="en-US" sz="2667" dirty="0" err="1">
                <a:latin typeface="Arial" panose="020B0604020202020204" pitchFamily="34" charset="0"/>
                <a:cs typeface="Arial" panose="020B0604020202020204" pitchFamily="34" charset="0"/>
              </a:rPr>
              <a:t>verepe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sectis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enda</a:t>
            </a:r>
            <a:r>
              <a:rPr lang="en-US" sz="2667" dirty="0">
                <a:latin typeface="Arial" panose="020B0604020202020204" pitchFamily="34" charset="0"/>
                <a:cs typeface="Arial" panose="020B0604020202020204" pitchFamily="34" charset="0"/>
              </a:rPr>
              <a:t> di </a:t>
            </a:r>
            <a:r>
              <a:rPr lang="en-US" sz="2667" dirty="0" err="1">
                <a:latin typeface="Arial" panose="020B0604020202020204" pitchFamily="34" charset="0"/>
                <a:cs typeface="Arial" panose="020B0604020202020204" pitchFamily="34" charset="0"/>
              </a:rPr>
              <a:t>incto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etusda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delectet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eaque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simusda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ndanimus</a:t>
            </a:r>
            <a:r>
              <a:rPr lang="en-US" sz="2667" dirty="0">
                <a:latin typeface="Arial" panose="020B0604020202020204" pitchFamily="34" charset="0"/>
                <a:cs typeface="Arial" panose="020B0604020202020204" pitchFamily="34" charset="0"/>
              </a:rPr>
              <a:t>, sin </a:t>
            </a:r>
            <a:r>
              <a:rPr lang="en-US" sz="2667" dirty="0" err="1">
                <a:latin typeface="Arial" panose="020B0604020202020204" pitchFamily="34" charset="0"/>
                <a:cs typeface="Arial" panose="020B0604020202020204" pitchFamily="34" charset="0"/>
              </a:rPr>
              <a:t>cori</a:t>
            </a:r>
            <a:r>
              <a:rPr lang="en-US" sz="2667" dirty="0">
                <a:latin typeface="Arial" panose="020B0604020202020204" pitchFamily="34" charset="0"/>
                <a:cs typeface="Arial" panose="020B0604020202020204" pitchFamily="34" charset="0"/>
              </a:rPr>
              <a:t> rem id </a:t>
            </a:r>
            <a:r>
              <a:rPr lang="en-US" sz="2667" dirty="0" err="1">
                <a:latin typeface="Arial" panose="020B0604020202020204" pitchFamily="34" charset="0"/>
                <a:cs typeface="Arial" panose="020B0604020202020204" pitchFamily="34" charset="0"/>
              </a:rPr>
              <a:t>maximillut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hari</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enduci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corecta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alicimp</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oriaeperum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iusaeped</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quis</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abor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ame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utatur</a:t>
            </a:r>
            <a:r>
              <a:rPr lang="en-US" sz="2667" dirty="0">
                <a:latin typeface="Arial" panose="020B0604020202020204" pitchFamily="34" charset="0"/>
                <a:cs typeface="Arial" panose="020B0604020202020204" pitchFamily="34" charset="0"/>
              </a:rPr>
              <a:t> as </a:t>
            </a:r>
            <a:r>
              <a:rPr lang="en-US" sz="2667" dirty="0" err="1">
                <a:latin typeface="Arial" panose="020B0604020202020204" pitchFamily="34" charset="0"/>
                <a:cs typeface="Arial" panose="020B0604020202020204" pitchFamily="34" charset="0"/>
              </a:rPr>
              <a:t>senet</a:t>
            </a:r>
            <a:r>
              <a:rPr lang="en-US" sz="2667" dirty="0">
                <a:latin typeface="Arial" panose="020B0604020202020204" pitchFamily="34" charset="0"/>
                <a:cs typeface="Arial" panose="020B0604020202020204" pitchFamily="34" charset="0"/>
              </a:rPr>
              <a:t> a </a:t>
            </a:r>
            <a:r>
              <a:rPr lang="en-US" sz="2667" dirty="0" err="1">
                <a:latin typeface="Arial" panose="020B0604020202020204" pitchFamily="34" charset="0"/>
                <a:cs typeface="Arial" panose="020B0604020202020204" pitchFamily="34" charset="0"/>
              </a:rPr>
              <a:t>quibus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apienda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versper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feriti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delia</a:t>
            </a:r>
            <a:r>
              <a:rPr lang="en-US" sz="2667" dirty="0">
                <a:latin typeface="Arial" panose="020B0604020202020204" pitchFamily="34" charset="0"/>
                <a:cs typeface="Arial" panose="020B0604020202020204" pitchFamily="34" charset="0"/>
              </a:rPr>
              <a:t> pa </a:t>
            </a:r>
            <a:r>
              <a:rPr lang="en-US" sz="2667" dirty="0" err="1">
                <a:latin typeface="Arial" panose="020B0604020202020204" pitchFamily="34" charset="0"/>
                <a:cs typeface="Arial" panose="020B0604020202020204" pitchFamily="34" charset="0"/>
              </a:rPr>
              <a:t>dolo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quamus</a:t>
            </a:r>
            <a:r>
              <a:rPr lang="en-US" sz="2667" dirty="0">
                <a:latin typeface="Arial" panose="020B0604020202020204" pitchFamily="34" charset="0"/>
                <a:cs typeface="Arial" panose="020B0604020202020204" pitchFamily="34" charset="0"/>
              </a:rPr>
              <a:t> arum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endellu</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pisquia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aditatur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audam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earupid</a:t>
            </a:r>
            <a:r>
              <a:rPr lang="en-US" sz="2667" dirty="0">
                <a:latin typeface="Arial" panose="020B0604020202020204" pitchFamily="34" charset="0"/>
                <a:cs typeface="Arial" panose="020B0604020202020204" pitchFamily="34" charset="0"/>
              </a:rPr>
              <a:t> quo </a:t>
            </a:r>
            <a:r>
              <a:rPr lang="en-US" sz="2667" dirty="0" err="1">
                <a:latin typeface="Arial" panose="020B0604020202020204" pitchFamily="34" charset="0"/>
                <a:cs typeface="Arial" panose="020B0604020202020204" pitchFamily="34" charset="0"/>
              </a:rPr>
              <a:t>quunt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odigniscil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verios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nonsequam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duciis</a:t>
            </a:r>
            <a:r>
              <a:rPr lang="en-US" sz="2667" dirty="0">
                <a:latin typeface="Arial" panose="020B0604020202020204" pitchFamily="34" charset="0"/>
                <a:cs typeface="Arial" panose="020B0604020202020204" pitchFamily="34" charset="0"/>
              </a:rPr>
              <a:t> et</a:t>
            </a:r>
          </a:p>
          <a:p>
            <a:endParaRPr lang="en-US" sz="2667" dirty="0">
              <a:latin typeface="Arial" panose="020B0604020202020204" pitchFamily="34" charset="0"/>
              <a:cs typeface="Arial" panose="020B0604020202020204" pitchFamily="34" charset="0"/>
            </a:endParaRPr>
          </a:p>
        </p:txBody>
      </p:sp>
      <p:sp>
        <p:nvSpPr>
          <p:cNvPr id="37" name="Rectangle 36">
            <a:extLst>
              <a:ext uri="{FF2B5EF4-FFF2-40B4-BE49-F238E27FC236}">
                <a16:creationId xmlns:a16="http://schemas.microsoft.com/office/drawing/2014/main" id="{79E61101-5EF6-6B46-914F-CA5C0451EE03}"/>
              </a:ext>
            </a:extLst>
          </p:cNvPr>
          <p:cNvSpPr/>
          <p:nvPr/>
        </p:nvSpPr>
        <p:spPr>
          <a:xfrm>
            <a:off x="15414626" y="15335050"/>
            <a:ext cx="6067490" cy="3386668"/>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38" name="Rectangle 37">
            <a:extLst>
              <a:ext uri="{FF2B5EF4-FFF2-40B4-BE49-F238E27FC236}">
                <a16:creationId xmlns:a16="http://schemas.microsoft.com/office/drawing/2014/main" id="{9649ACC7-CA7B-714B-AEA7-CEF458A54E36}"/>
              </a:ext>
            </a:extLst>
          </p:cNvPr>
          <p:cNvSpPr/>
          <p:nvPr/>
        </p:nvSpPr>
        <p:spPr>
          <a:xfrm>
            <a:off x="15414625" y="21815865"/>
            <a:ext cx="13061950" cy="520399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39" name="TextBox 38">
            <a:extLst>
              <a:ext uri="{FF2B5EF4-FFF2-40B4-BE49-F238E27FC236}">
                <a16:creationId xmlns:a16="http://schemas.microsoft.com/office/drawing/2014/main" id="{D297980D-4ECC-F745-B2B0-F00C14163F51}"/>
              </a:ext>
            </a:extLst>
          </p:cNvPr>
          <p:cNvSpPr txBox="1"/>
          <p:nvPr/>
        </p:nvSpPr>
        <p:spPr>
          <a:xfrm>
            <a:off x="15414625" y="27388935"/>
            <a:ext cx="13061950" cy="2965364"/>
          </a:xfrm>
          <a:prstGeom prst="rect">
            <a:avLst/>
          </a:prstGeom>
          <a:noFill/>
        </p:spPr>
        <p:txBody>
          <a:bodyPr wrap="square" rtlCol="0">
            <a:spAutoFit/>
          </a:bodyPr>
          <a:lstStyle/>
          <a:p>
            <a:r>
              <a:rPr lang="en-US" sz="2667" dirty="0">
                <a:latin typeface="Arial" panose="020B0604020202020204" pitchFamily="34" charset="0"/>
                <a:cs typeface="Arial" panose="020B0604020202020204" pitchFamily="34" charset="0"/>
              </a:rPr>
              <a:t>As </a:t>
            </a:r>
            <a:r>
              <a:rPr lang="en-US" sz="2667" dirty="0" err="1">
                <a:latin typeface="Arial" panose="020B0604020202020204" pitchFamily="34" charset="0"/>
                <a:cs typeface="Arial" panose="020B0604020202020204" pitchFamily="34" charset="0"/>
              </a:rPr>
              <a:t>verepe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sectis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enda</a:t>
            </a:r>
            <a:r>
              <a:rPr lang="en-US" sz="2667" dirty="0">
                <a:latin typeface="Arial" panose="020B0604020202020204" pitchFamily="34" charset="0"/>
                <a:cs typeface="Arial" panose="020B0604020202020204" pitchFamily="34" charset="0"/>
              </a:rPr>
              <a:t> di </a:t>
            </a:r>
            <a:r>
              <a:rPr lang="en-US" sz="2667" dirty="0" err="1">
                <a:latin typeface="Arial" panose="020B0604020202020204" pitchFamily="34" charset="0"/>
                <a:cs typeface="Arial" panose="020B0604020202020204" pitchFamily="34" charset="0"/>
              </a:rPr>
              <a:t>incto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etusda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delectet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eaque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simusda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ndanimus</a:t>
            </a:r>
            <a:r>
              <a:rPr lang="en-US" sz="2667" dirty="0">
                <a:latin typeface="Arial" panose="020B0604020202020204" pitchFamily="34" charset="0"/>
                <a:cs typeface="Arial" panose="020B0604020202020204" pitchFamily="34" charset="0"/>
              </a:rPr>
              <a:t>, sin </a:t>
            </a:r>
            <a:r>
              <a:rPr lang="en-US" sz="2667" dirty="0" err="1">
                <a:latin typeface="Arial" panose="020B0604020202020204" pitchFamily="34" charset="0"/>
                <a:cs typeface="Arial" panose="020B0604020202020204" pitchFamily="34" charset="0"/>
              </a:rPr>
              <a:t>cori</a:t>
            </a:r>
            <a:r>
              <a:rPr lang="en-US" sz="2667" dirty="0">
                <a:latin typeface="Arial" panose="020B0604020202020204" pitchFamily="34" charset="0"/>
                <a:cs typeface="Arial" panose="020B0604020202020204" pitchFamily="34" charset="0"/>
              </a:rPr>
              <a:t> rem id </a:t>
            </a:r>
            <a:r>
              <a:rPr lang="en-US" sz="2667" dirty="0" err="1">
                <a:latin typeface="Arial" panose="020B0604020202020204" pitchFamily="34" charset="0"/>
                <a:cs typeface="Arial" panose="020B0604020202020204" pitchFamily="34" charset="0"/>
              </a:rPr>
              <a:t>maximillut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hari</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enduci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corecta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alicimp</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oriaeperum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iusaeped</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quis</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abor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ame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utatur</a:t>
            </a:r>
            <a:r>
              <a:rPr lang="en-US" sz="2667" dirty="0">
                <a:latin typeface="Arial" panose="020B0604020202020204" pitchFamily="34" charset="0"/>
                <a:cs typeface="Arial" panose="020B0604020202020204" pitchFamily="34" charset="0"/>
              </a:rPr>
              <a:t> as </a:t>
            </a:r>
            <a:r>
              <a:rPr lang="en-US" sz="2667" dirty="0" err="1">
                <a:latin typeface="Arial" panose="020B0604020202020204" pitchFamily="34" charset="0"/>
                <a:cs typeface="Arial" panose="020B0604020202020204" pitchFamily="34" charset="0"/>
              </a:rPr>
              <a:t>senet</a:t>
            </a:r>
            <a:r>
              <a:rPr lang="en-US" sz="2667" dirty="0">
                <a:latin typeface="Arial" panose="020B0604020202020204" pitchFamily="34" charset="0"/>
                <a:cs typeface="Arial" panose="020B0604020202020204" pitchFamily="34" charset="0"/>
              </a:rPr>
              <a:t> a </a:t>
            </a:r>
            <a:r>
              <a:rPr lang="en-US" sz="2667" dirty="0" err="1">
                <a:latin typeface="Arial" panose="020B0604020202020204" pitchFamily="34" charset="0"/>
                <a:cs typeface="Arial" panose="020B0604020202020204" pitchFamily="34" charset="0"/>
              </a:rPr>
              <a:t>quibus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apienda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versper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feriti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delia</a:t>
            </a:r>
            <a:r>
              <a:rPr lang="en-US" sz="2667" dirty="0">
                <a:latin typeface="Arial" panose="020B0604020202020204" pitchFamily="34" charset="0"/>
                <a:cs typeface="Arial" panose="020B0604020202020204" pitchFamily="34" charset="0"/>
              </a:rPr>
              <a:t> pa </a:t>
            </a:r>
            <a:r>
              <a:rPr lang="en-US" sz="2667" dirty="0" err="1">
                <a:latin typeface="Arial" panose="020B0604020202020204" pitchFamily="34" charset="0"/>
                <a:cs typeface="Arial" panose="020B0604020202020204" pitchFamily="34" charset="0"/>
              </a:rPr>
              <a:t>dolo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quamus</a:t>
            </a:r>
            <a:r>
              <a:rPr lang="en-US" sz="2667" dirty="0">
                <a:latin typeface="Arial" panose="020B0604020202020204" pitchFamily="34" charset="0"/>
                <a:cs typeface="Arial" panose="020B0604020202020204" pitchFamily="34" charset="0"/>
              </a:rPr>
              <a:t> arum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endellu</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pisquia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aditatur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audam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earupid</a:t>
            </a:r>
            <a:r>
              <a:rPr lang="en-US" sz="2667" dirty="0">
                <a:latin typeface="Arial" panose="020B0604020202020204" pitchFamily="34" charset="0"/>
                <a:cs typeface="Arial" panose="020B0604020202020204" pitchFamily="34" charset="0"/>
              </a:rPr>
              <a:t> quo </a:t>
            </a:r>
            <a:r>
              <a:rPr lang="en-US" sz="2667" dirty="0" err="1">
                <a:latin typeface="Arial" panose="020B0604020202020204" pitchFamily="34" charset="0"/>
                <a:cs typeface="Arial" panose="020B0604020202020204" pitchFamily="34" charset="0"/>
              </a:rPr>
              <a:t>quunt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odigniscil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verios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nonsequam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duciis</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apienda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versper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feriti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delia</a:t>
            </a:r>
            <a:r>
              <a:rPr lang="en-US" sz="2667" dirty="0">
                <a:latin typeface="Arial" panose="020B0604020202020204" pitchFamily="34" charset="0"/>
                <a:cs typeface="Arial" panose="020B0604020202020204" pitchFamily="34" charset="0"/>
              </a:rPr>
              <a:t> pa </a:t>
            </a:r>
            <a:r>
              <a:rPr lang="en-US" sz="2667" dirty="0" err="1">
                <a:latin typeface="Arial" panose="020B0604020202020204" pitchFamily="34" charset="0"/>
                <a:cs typeface="Arial" panose="020B0604020202020204" pitchFamily="34" charset="0"/>
              </a:rPr>
              <a:t>dolo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quamus</a:t>
            </a:r>
            <a:r>
              <a:rPr lang="en-US" sz="2667" dirty="0">
                <a:latin typeface="Arial" panose="020B0604020202020204" pitchFamily="34" charset="0"/>
                <a:cs typeface="Arial" panose="020B0604020202020204" pitchFamily="34" charset="0"/>
              </a:rPr>
              <a:t> arum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endellu</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pisquia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aditatur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audam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earupid</a:t>
            </a:r>
            <a:r>
              <a:rPr lang="en-US" sz="2667" dirty="0">
                <a:latin typeface="Arial" panose="020B0604020202020204" pitchFamily="34" charset="0"/>
                <a:cs typeface="Arial" panose="020B0604020202020204" pitchFamily="34" charset="0"/>
              </a:rPr>
              <a:t> quo </a:t>
            </a:r>
            <a:r>
              <a:rPr lang="en-US" sz="2667" dirty="0" err="1">
                <a:latin typeface="Arial" panose="020B0604020202020204" pitchFamily="34" charset="0"/>
                <a:cs typeface="Arial" panose="020B0604020202020204" pitchFamily="34" charset="0"/>
              </a:rPr>
              <a:t>quunt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odigniscil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verios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nonsequam</a:t>
            </a:r>
            <a:endParaRPr lang="en-US" sz="2667" dirty="0">
              <a:latin typeface="Arial" panose="020B0604020202020204" pitchFamily="34" charset="0"/>
              <a:cs typeface="Arial" panose="020B0604020202020204" pitchFamily="34" charset="0"/>
            </a:endParaRPr>
          </a:p>
        </p:txBody>
      </p:sp>
      <p:sp>
        <p:nvSpPr>
          <p:cNvPr id="40" name="Rectangle 39">
            <a:extLst>
              <a:ext uri="{FF2B5EF4-FFF2-40B4-BE49-F238E27FC236}">
                <a16:creationId xmlns:a16="http://schemas.microsoft.com/office/drawing/2014/main" id="{FEB20CB5-C342-764E-B79A-7C682C36C316}"/>
              </a:ext>
            </a:extLst>
          </p:cNvPr>
          <p:cNvSpPr/>
          <p:nvPr/>
        </p:nvSpPr>
        <p:spPr>
          <a:xfrm>
            <a:off x="29652913" y="9070523"/>
            <a:ext cx="13061949" cy="8135074"/>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1" name="Rectangle 40">
            <a:extLst>
              <a:ext uri="{FF2B5EF4-FFF2-40B4-BE49-F238E27FC236}">
                <a16:creationId xmlns:a16="http://schemas.microsoft.com/office/drawing/2014/main" id="{8432BACB-B7AC-9249-89BD-23CE195D42AA}"/>
              </a:ext>
            </a:extLst>
          </p:cNvPr>
          <p:cNvSpPr/>
          <p:nvPr/>
        </p:nvSpPr>
        <p:spPr>
          <a:xfrm>
            <a:off x="1176339" y="23673924"/>
            <a:ext cx="13061949" cy="7263276"/>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2" name="Rectangle 41">
            <a:extLst>
              <a:ext uri="{FF2B5EF4-FFF2-40B4-BE49-F238E27FC236}">
                <a16:creationId xmlns:a16="http://schemas.microsoft.com/office/drawing/2014/main" id="{BD028CE5-80CA-A547-8060-A3BDE4204EC8}"/>
              </a:ext>
            </a:extLst>
          </p:cNvPr>
          <p:cNvSpPr/>
          <p:nvPr/>
        </p:nvSpPr>
        <p:spPr>
          <a:xfrm>
            <a:off x="15414625" y="9070523"/>
            <a:ext cx="13061950" cy="5536885"/>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3" name="Rectangle 42">
            <a:extLst>
              <a:ext uri="{FF2B5EF4-FFF2-40B4-BE49-F238E27FC236}">
                <a16:creationId xmlns:a16="http://schemas.microsoft.com/office/drawing/2014/main" id="{BDD90DD4-B82B-EE48-A0A1-0F9A585E7A8D}"/>
              </a:ext>
            </a:extLst>
          </p:cNvPr>
          <p:cNvSpPr/>
          <p:nvPr/>
        </p:nvSpPr>
        <p:spPr>
          <a:xfrm>
            <a:off x="22409085" y="15335050"/>
            <a:ext cx="6067490" cy="3386668"/>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28" name="TextBox 27">
            <a:extLst>
              <a:ext uri="{FF2B5EF4-FFF2-40B4-BE49-F238E27FC236}">
                <a16:creationId xmlns:a16="http://schemas.microsoft.com/office/drawing/2014/main" id="{A7BBB061-AFE3-614D-A863-BE22A56A5B2C}"/>
              </a:ext>
            </a:extLst>
          </p:cNvPr>
          <p:cNvSpPr txBox="1"/>
          <p:nvPr/>
        </p:nvSpPr>
        <p:spPr>
          <a:xfrm>
            <a:off x="1176338" y="915143"/>
            <a:ext cx="29608462" cy="2800767"/>
          </a:xfrm>
          <a:prstGeom prst="rect">
            <a:avLst/>
          </a:prstGeom>
          <a:noFill/>
        </p:spPr>
        <p:txBody>
          <a:bodyPr wrap="square" rtlCol="0">
            <a:spAutoFit/>
          </a:bodyPr>
          <a:lstStyle/>
          <a:p>
            <a:r>
              <a:rPr lang="en-US" sz="8800" b="1" dirty="0">
                <a:latin typeface="Arial" panose="020B0604020202020204" pitchFamily="34" charset="0"/>
                <a:cs typeface="Arial" panose="020B0604020202020204" pitchFamily="34" charset="0"/>
              </a:rPr>
              <a:t>Implementation of a One-Dimensional Electromagnetic Wave Solver in Initial Plasma Formation Modeling</a:t>
            </a:r>
          </a:p>
        </p:txBody>
      </p:sp>
      <p:sp>
        <p:nvSpPr>
          <p:cNvPr id="29" name="TextBox 28">
            <a:extLst>
              <a:ext uri="{FF2B5EF4-FFF2-40B4-BE49-F238E27FC236}">
                <a16:creationId xmlns:a16="http://schemas.microsoft.com/office/drawing/2014/main" id="{846EFCF9-B25B-6346-9D23-E217C50DCFE6}"/>
              </a:ext>
            </a:extLst>
          </p:cNvPr>
          <p:cNvSpPr txBox="1"/>
          <p:nvPr/>
        </p:nvSpPr>
        <p:spPr>
          <a:xfrm>
            <a:off x="1176338" y="3941651"/>
            <a:ext cx="26872350" cy="3046988"/>
          </a:xfrm>
          <a:prstGeom prst="rect">
            <a:avLst/>
          </a:prstGeom>
          <a:noFill/>
        </p:spPr>
        <p:txBody>
          <a:bodyPr wrap="square" rtlCol="0">
            <a:spAutoFit/>
          </a:bodyPr>
          <a:lstStyle/>
          <a:p>
            <a:r>
              <a:rPr lang="en-US" sz="5400" b="1" dirty="0">
                <a:latin typeface="Arial" panose="020B0604020202020204" pitchFamily="34" charset="0"/>
                <a:cs typeface="Arial" panose="020B0604020202020204" pitchFamily="34" charset="0"/>
              </a:rPr>
              <a:t>Nicholas Davila</a:t>
            </a:r>
            <a:r>
              <a:rPr lang="en-US" sz="5400" b="1" baseline="30000" dirty="0">
                <a:latin typeface="Arial" panose="020B0604020202020204" pitchFamily="34" charset="0"/>
                <a:cs typeface="Arial" panose="020B0604020202020204" pitchFamily="34" charset="0"/>
              </a:rPr>
              <a:t>1</a:t>
            </a:r>
            <a:r>
              <a:rPr lang="en-US" sz="5400" dirty="0">
                <a:latin typeface="Arial" panose="020B0604020202020204" pitchFamily="34" charset="0"/>
                <a:cs typeface="Arial" panose="020B0604020202020204" pitchFamily="34" charset="0"/>
              </a:rPr>
              <a:t>, Ka Ming Woo</a:t>
            </a:r>
            <a:r>
              <a:rPr lang="en-US" sz="5400" baseline="30000" dirty="0">
                <a:latin typeface="Arial" panose="020B0604020202020204" pitchFamily="34" charset="0"/>
                <a:cs typeface="Arial" panose="020B0604020202020204" pitchFamily="34" charset="0"/>
              </a:rPr>
              <a:t>2</a:t>
            </a:r>
            <a:br>
              <a:rPr lang="en-US" sz="5400" dirty="0">
                <a:latin typeface="Arial" panose="020B0604020202020204" pitchFamily="34" charset="0"/>
                <a:cs typeface="Arial" panose="020B0604020202020204" pitchFamily="34" charset="0"/>
              </a:rPr>
            </a:br>
            <a:r>
              <a:rPr lang="en-US" sz="4600"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Department of Physics, College of Natural Sciences, The University of Texas at Austin</a:t>
            </a:r>
          </a:p>
          <a:p>
            <a:r>
              <a:rPr lang="en-US" sz="4600"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Princeton Plasma Physics Laboratory</a:t>
            </a:r>
          </a:p>
          <a:p>
            <a:r>
              <a:rPr lang="en-US" sz="4600" baseline="30000" dirty="0">
                <a:latin typeface="Arial" panose="020B0604020202020204" pitchFamily="34" charset="0"/>
                <a:cs typeface="Arial" panose="020B0604020202020204" pitchFamily="34" charset="0"/>
              </a:rPr>
              <a:t>2</a:t>
            </a:r>
            <a:r>
              <a:rPr lang="en-US" sz="4600" dirty="0">
                <a:latin typeface="Arial" panose="020B0604020202020204" pitchFamily="34" charset="0"/>
                <a:cs typeface="Arial" panose="020B0604020202020204" pitchFamily="34" charset="0"/>
              </a:rPr>
              <a:t>Laboratory for Laser Energetics, University of Rochester</a:t>
            </a:r>
          </a:p>
        </p:txBody>
      </p:sp>
      <p:pic>
        <p:nvPicPr>
          <p:cNvPr id="4" name="Picture 3" descr="A logo for PPPL">
            <a:extLst>
              <a:ext uri="{FF2B5EF4-FFF2-40B4-BE49-F238E27FC236}">
                <a16:creationId xmlns:a16="http://schemas.microsoft.com/office/drawing/2014/main" id="{420BF796-6822-3CA5-4764-9A45E8DE5D04}"/>
              </a:ext>
            </a:extLst>
          </p:cNvPr>
          <p:cNvPicPr>
            <a:picLocks noChangeAspect="1"/>
          </p:cNvPicPr>
          <p:nvPr/>
        </p:nvPicPr>
        <p:blipFill>
          <a:blip r:embed="rId2"/>
          <a:stretch>
            <a:fillRect/>
          </a:stretch>
        </p:blipFill>
        <p:spPr>
          <a:xfrm>
            <a:off x="30783440" y="1026073"/>
            <a:ext cx="5962039" cy="3288083"/>
          </a:xfrm>
          <a:prstGeom prst="rect">
            <a:avLst/>
          </a:prstGeom>
        </p:spPr>
      </p:pic>
      <p:pic>
        <p:nvPicPr>
          <p:cNvPr id="6" name="Picture 5">
            <a:extLst>
              <a:ext uri="{FF2B5EF4-FFF2-40B4-BE49-F238E27FC236}">
                <a16:creationId xmlns:a16="http://schemas.microsoft.com/office/drawing/2014/main" id="{6AFD8882-EAFD-6481-FFB1-12FB99E4151F}"/>
              </a:ext>
            </a:extLst>
          </p:cNvPr>
          <p:cNvPicPr>
            <a:picLocks noChangeAspect="1"/>
          </p:cNvPicPr>
          <p:nvPr/>
        </p:nvPicPr>
        <p:blipFill>
          <a:blip r:embed="rId3"/>
          <a:stretch>
            <a:fillRect/>
          </a:stretch>
        </p:blipFill>
        <p:spPr>
          <a:xfrm>
            <a:off x="31032822" y="5082033"/>
            <a:ext cx="10717748" cy="1799050"/>
          </a:xfrm>
          <a:prstGeom prst="rect">
            <a:avLst/>
          </a:prstGeom>
        </p:spPr>
      </p:pic>
      <p:pic>
        <p:nvPicPr>
          <p:cNvPr id="1026" name="Picture 2" descr="1">
            <a:extLst>
              <a:ext uri="{FF2B5EF4-FFF2-40B4-BE49-F238E27FC236}">
                <a16:creationId xmlns:a16="http://schemas.microsoft.com/office/drawing/2014/main" id="{AAFDADFD-CB4C-250B-FBD2-A154D28F658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317569" y="1414730"/>
            <a:ext cx="5397294" cy="25107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235924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58025">
            <a:alpha val="15000"/>
          </a:srgbClr>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A170FEF-011A-5342-B701-2B5D8E102B3F}"/>
              </a:ext>
            </a:extLst>
          </p:cNvPr>
          <p:cNvSpPr/>
          <p:nvPr/>
        </p:nvSpPr>
        <p:spPr>
          <a:xfrm>
            <a:off x="1176338" y="7315201"/>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Introduction</a:t>
            </a:r>
            <a:endParaRPr lang="en-US" sz="5000" dirty="0">
              <a:latin typeface="Arial" panose="020B0604020202020204" pitchFamily="34" charset="0"/>
              <a:cs typeface="Arial" panose="020B0604020202020204" pitchFamily="34" charset="0"/>
            </a:endParaRPr>
          </a:p>
        </p:txBody>
      </p:sp>
      <p:sp>
        <p:nvSpPr>
          <p:cNvPr id="8" name="Rectangle 7">
            <a:extLst>
              <a:ext uri="{FF2B5EF4-FFF2-40B4-BE49-F238E27FC236}">
                <a16:creationId xmlns:a16="http://schemas.microsoft.com/office/drawing/2014/main" id="{F70CDB76-B0F2-6F41-8B57-3F2A80D0319B}"/>
              </a:ext>
            </a:extLst>
          </p:cNvPr>
          <p:cNvSpPr/>
          <p:nvPr/>
        </p:nvSpPr>
        <p:spPr>
          <a:xfrm>
            <a:off x="1176338" y="15683997"/>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Research Goal</a:t>
            </a:r>
            <a:endParaRPr lang="en-US" sz="5000" dirty="0">
              <a:latin typeface="Arial" panose="020B0604020202020204" pitchFamily="34" charset="0"/>
              <a:cs typeface="Arial" panose="020B0604020202020204" pitchFamily="34" charset="0"/>
            </a:endParaRPr>
          </a:p>
        </p:txBody>
      </p:sp>
      <p:sp>
        <p:nvSpPr>
          <p:cNvPr id="11" name="Rectangle 10">
            <a:extLst>
              <a:ext uri="{FF2B5EF4-FFF2-40B4-BE49-F238E27FC236}">
                <a16:creationId xmlns:a16="http://schemas.microsoft.com/office/drawing/2014/main" id="{FD122781-2C66-7D44-B469-BC6909743CF3}"/>
              </a:ext>
            </a:extLst>
          </p:cNvPr>
          <p:cNvSpPr/>
          <p:nvPr/>
        </p:nvSpPr>
        <p:spPr>
          <a:xfrm>
            <a:off x="1176338" y="20007641"/>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Methods</a:t>
            </a:r>
          </a:p>
        </p:txBody>
      </p:sp>
      <p:sp>
        <p:nvSpPr>
          <p:cNvPr id="14" name="Rectangle 13">
            <a:extLst>
              <a:ext uri="{FF2B5EF4-FFF2-40B4-BE49-F238E27FC236}">
                <a16:creationId xmlns:a16="http://schemas.microsoft.com/office/drawing/2014/main" id="{DEE8E935-1F76-7B41-A8A0-FA9A6DC4CBE3}"/>
              </a:ext>
            </a:extLst>
          </p:cNvPr>
          <p:cNvSpPr/>
          <p:nvPr/>
        </p:nvSpPr>
        <p:spPr>
          <a:xfrm>
            <a:off x="15414625" y="7315201"/>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Figures and Results</a:t>
            </a:r>
            <a:endParaRPr lang="en-US" sz="5000" dirty="0">
              <a:latin typeface="Arial" panose="020B0604020202020204" pitchFamily="34" charset="0"/>
              <a:cs typeface="Arial" panose="020B0604020202020204" pitchFamily="34" charset="0"/>
            </a:endParaRPr>
          </a:p>
        </p:txBody>
      </p:sp>
      <p:sp>
        <p:nvSpPr>
          <p:cNvPr id="17" name="Rectangle 16">
            <a:extLst>
              <a:ext uri="{FF2B5EF4-FFF2-40B4-BE49-F238E27FC236}">
                <a16:creationId xmlns:a16="http://schemas.microsoft.com/office/drawing/2014/main" id="{259C470A-374F-3543-B16F-0BC89D36B0E4}"/>
              </a:ext>
            </a:extLst>
          </p:cNvPr>
          <p:cNvSpPr/>
          <p:nvPr/>
        </p:nvSpPr>
        <p:spPr>
          <a:xfrm>
            <a:off x="29652912" y="7315201"/>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Helvetica" pitchFamily="2" charset="0"/>
              </a:rPr>
              <a:t>Conclusion</a:t>
            </a:r>
            <a:endParaRPr lang="en-US" sz="5000" dirty="0">
              <a:latin typeface="Helvetica" pitchFamily="2" charset="0"/>
            </a:endParaRPr>
          </a:p>
        </p:txBody>
      </p:sp>
      <p:sp>
        <p:nvSpPr>
          <p:cNvPr id="20" name="Rectangle 19">
            <a:extLst>
              <a:ext uri="{FF2B5EF4-FFF2-40B4-BE49-F238E27FC236}">
                <a16:creationId xmlns:a16="http://schemas.microsoft.com/office/drawing/2014/main" id="{91CEC3C6-A0A1-964B-B8A8-C834154687AF}"/>
              </a:ext>
            </a:extLst>
          </p:cNvPr>
          <p:cNvSpPr/>
          <p:nvPr/>
        </p:nvSpPr>
        <p:spPr>
          <a:xfrm>
            <a:off x="29652912" y="20007641"/>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Helvetica" pitchFamily="2" charset="0"/>
              </a:rPr>
              <a:t>Acknowledgments</a:t>
            </a:r>
            <a:endParaRPr lang="en-US" sz="5000" dirty="0">
              <a:latin typeface="Helvetica" pitchFamily="2" charset="0"/>
            </a:endParaRPr>
          </a:p>
        </p:txBody>
      </p:sp>
      <p:sp>
        <p:nvSpPr>
          <p:cNvPr id="21" name="TextBox 20">
            <a:extLst>
              <a:ext uri="{FF2B5EF4-FFF2-40B4-BE49-F238E27FC236}">
                <a16:creationId xmlns:a16="http://schemas.microsoft.com/office/drawing/2014/main" id="{74A298CE-07C7-084B-B72C-D7D120AA24D1}"/>
              </a:ext>
            </a:extLst>
          </p:cNvPr>
          <p:cNvSpPr txBox="1"/>
          <p:nvPr/>
        </p:nvSpPr>
        <p:spPr>
          <a:xfrm>
            <a:off x="29652912" y="21558855"/>
            <a:ext cx="13061951" cy="3375796"/>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Vitam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voloria</a:t>
            </a:r>
            <a:r>
              <a:rPr lang="en-US" sz="2667" dirty="0">
                <a:latin typeface="Arial" panose="020B0604020202020204" pitchFamily="34" charset="0"/>
                <a:cs typeface="Arial" panose="020B0604020202020204" pitchFamily="34" charset="0"/>
              </a:rPr>
              <a:t> con et, cum </a:t>
            </a:r>
            <a:r>
              <a:rPr lang="en-US" sz="2667" dirty="0" err="1">
                <a:latin typeface="Arial" panose="020B0604020202020204" pitchFamily="34" charset="0"/>
                <a:cs typeface="Arial" panose="020B0604020202020204" pitchFamily="34" charset="0"/>
              </a:rPr>
              <a:t>laboreium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nam</a:t>
            </a:r>
            <a:r>
              <a:rPr lang="en-US" sz="2667" dirty="0">
                <a:latin typeface="Arial" panose="020B0604020202020204" pitchFamily="34" charset="0"/>
                <a:cs typeface="Arial" panose="020B0604020202020204" pitchFamily="34" charset="0"/>
              </a:rPr>
              <a:t> cum,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paris</a:t>
            </a:r>
            <a:r>
              <a:rPr lang="en-US" sz="2667" dirty="0">
                <a:latin typeface="Arial" panose="020B0604020202020204" pitchFamily="34" charset="0"/>
                <a:cs typeface="Arial" panose="020B0604020202020204" pitchFamily="34" charset="0"/>
              </a:rPr>
              <a:t> as core </a:t>
            </a:r>
            <a:r>
              <a:rPr lang="en-US" sz="2667" dirty="0" err="1">
                <a:latin typeface="Arial" panose="020B0604020202020204" pitchFamily="34" charset="0"/>
                <a:cs typeface="Arial" panose="020B0604020202020204" pitchFamily="34" charset="0"/>
              </a:rPr>
              <a:t>volorest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exceatur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eumquatendit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landignam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lantur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escidit</a:t>
            </a:r>
            <a:r>
              <a:rPr lang="en-US" sz="2667" dirty="0">
                <a:latin typeface="Arial" panose="020B0604020202020204" pitchFamily="34" charset="0"/>
                <a:cs typeface="Arial" panose="020B0604020202020204" pitchFamily="34" charset="0"/>
              </a:rPr>
              <a:t> min </a:t>
            </a:r>
            <a:r>
              <a:rPr lang="en-US" sz="2667" dirty="0" err="1">
                <a:latin typeface="Arial" panose="020B0604020202020204" pitchFamily="34" charset="0"/>
                <a:cs typeface="Arial" panose="020B0604020202020204" pitchFamily="34" charset="0"/>
              </a:rPr>
              <a:t>reruptiaero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velis</a:t>
            </a:r>
            <a:r>
              <a:rPr lang="en-US" sz="2667" dirty="0">
                <a:latin typeface="Arial" panose="020B0604020202020204" pitchFamily="34" charset="0"/>
                <a:cs typeface="Arial" panose="020B0604020202020204" pitchFamily="34" charset="0"/>
              </a:rPr>
              <a:t> maximus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sequidisit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omnient</a:t>
            </a:r>
            <a:r>
              <a:rPr lang="en-US" sz="2667" dirty="0">
                <a:latin typeface="Arial" panose="020B0604020202020204" pitchFamily="34" charset="0"/>
                <a:cs typeface="Arial" panose="020B0604020202020204" pitchFamily="34" charset="0"/>
              </a:rPr>
              <a:t> hit lam </a:t>
            </a:r>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corehen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dendae</a:t>
            </a:r>
            <a:r>
              <a:rPr lang="en-US" sz="2667" dirty="0">
                <a:latin typeface="Arial" panose="020B0604020202020204" pitchFamily="34" charset="0"/>
                <a:cs typeface="Arial" panose="020B0604020202020204" pitchFamily="34" charset="0"/>
              </a:rPr>
              <a:t> nonet </a:t>
            </a:r>
            <a:r>
              <a:rPr lang="en-US" sz="2667" dirty="0" err="1">
                <a:latin typeface="Arial" panose="020B0604020202020204" pitchFamily="34" charset="0"/>
                <a:cs typeface="Arial" panose="020B0604020202020204" pitchFamily="34" charset="0"/>
              </a:rPr>
              <a:t>eliquam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aperorepe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autatem</a:t>
            </a:r>
            <a:r>
              <a:rPr lang="en-US" sz="2667" dirty="0">
                <a:latin typeface="Arial" panose="020B0604020202020204" pitchFamily="34" charset="0"/>
                <a:cs typeface="Arial" panose="020B0604020202020204" pitchFamily="34" charset="0"/>
              </a:rPr>
              <a:t> voles </a:t>
            </a:r>
            <a:r>
              <a:rPr lang="en-US" sz="2667" dirty="0" err="1">
                <a:latin typeface="Arial" panose="020B0604020202020204" pitchFamily="34" charset="0"/>
                <a:cs typeface="Arial" panose="020B0604020202020204" pitchFamily="34" charset="0"/>
              </a:rPr>
              <a:t>int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odic</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dolorrum</a:t>
            </a:r>
            <a:r>
              <a:rPr lang="en-US" sz="2667" dirty="0">
                <a:latin typeface="Arial" panose="020B0604020202020204" pitchFamily="34" charset="0"/>
                <a:cs typeface="Arial" panose="020B0604020202020204" pitchFamily="34" charset="0"/>
              </a:rPr>
              <a:t> que cores </a:t>
            </a:r>
            <a:r>
              <a:rPr lang="en-US" sz="2667" dirty="0" err="1">
                <a:latin typeface="Arial" panose="020B0604020202020204" pitchFamily="34" charset="0"/>
                <a:cs typeface="Arial" panose="020B0604020202020204" pitchFamily="34" charset="0"/>
              </a:rPr>
              <a:t>doluptaturi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utemolorum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imusam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idendaecabo</a:t>
            </a:r>
            <a:r>
              <a:rPr lang="en-US" sz="2667" dirty="0">
                <a:latin typeface="Arial" panose="020B0604020202020204" pitchFamily="34" charset="0"/>
                <a:cs typeface="Arial" panose="020B0604020202020204" pitchFamily="34" charset="0"/>
              </a:rPr>
              <a:t>. Nam quo </a:t>
            </a:r>
            <a:r>
              <a:rPr lang="en-US" sz="2667" dirty="0" err="1">
                <a:latin typeface="Arial" panose="020B0604020202020204" pitchFamily="34" charset="0"/>
                <a:cs typeface="Arial" panose="020B0604020202020204" pitchFamily="34" charset="0"/>
              </a:rPr>
              <a:t>moluptatur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omnienderi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sinvele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stiam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eos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sime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sed</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occupta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temquia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nobisciur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dolenem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oluptam</a:t>
            </a:r>
            <a:r>
              <a:rPr lang="en-US" sz="2667" dirty="0">
                <a:latin typeface="Arial" panose="020B0604020202020204" pitchFamily="34" charset="0"/>
                <a:cs typeface="Arial" panose="020B0604020202020204" pitchFamily="34" charset="0"/>
              </a:rPr>
              <a:t> ne </a:t>
            </a:r>
            <a:r>
              <a:rPr lang="en-US" sz="2667" dirty="0" err="1">
                <a:latin typeface="Arial" panose="020B0604020202020204" pitchFamily="34" charset="0"/>
                <a:cs typeface="Arial" panose="020B0604020202020204" pitchFamily="34" charset="0"/>
              </a:rPr>
              <a:t>nonessumqui</a:t>
            </a:r>
            <a:endParaRPr lang="en-US" sz="2667" dirty="0">
              <a:latin typeface="Arial" panose="020B0604020202020204" pitchFamily="34" charset="0"/>
              <a:cs typeface="Arial" panose="020B0604020202020204" pitchFamily="34" charset="0"/>
            </a:endParaRPr>
          </a:p>
        </p:txBody>
      </p:sp>
      <p:sp>
        <p:nvSpPr>
          <p:cNvPr id="23" name="Rectangle 22">
            <a:extLst>
              <a:ext uri="{FF2B5EF4-FFF2-40B4-BE49-F238E27FC236}">
                <a16:creationId xmlns:a16="http://schemas.microsoft.com/office/drawing/2014/main" id="{BBD28B2E-EB3C-4243-98EF-FED959248E29}"/>
              </a:ext>
            </a:extLst>
          </p:cNvPr>
          <p:cNvSpPr/>
          <p:nvPr/>
        </p:nvSpPr>
        <p:spPr>
          <a:xfrm>
            <a:off x="29652912" y="25468641"/>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Helvetica" pitchFamily="2" charset="0"/>
              </a:rPr>
              <a:t>References</a:t>
            </a:r>
            <a:endParaRPr lang="en-US" sz="5000" dirty="0">
              <a:latin typeface="Helvetica" pitchFamily="2" charset="0"/>
            </a:endParaRPr>
          </a:p>
        </p:txBody>
      </p:sp>
      <p:sp>
        <p:nvSpPr>
          <p:cNvPr id="24" name="TextBox 23">
            <a:extLst>
              <a:ext uri="{FF2B5EF4-FFF2-40B4-BE49-F238E27FC236}">
                <a16:creationId xmlns:a16="http://schemas.microsoft.com/office/drawing/2014/main" id="{EF233BEC-D918-0A48-8894-42A92980A8AA}"/>
              </a:ext>
            </a:extLst>
          </p:cNvPr>
          <p:cNvSpPr txBox="1"/>
          <p:nvPr/>
        </p:nvSpPr>
        <p:spPr>
          <a:xfrm>
            <a:off x="29652912" y="27019855"/>
            <a:ext cx="13061951" cy="3375796"/>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Vitam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voloria</a:t>
            </a:r>
            <a:r>
              <a:rPr lang="en-US" sz="2667" dirty="0">
                <a:latin typeface="Arial" panose="020B0604020202020204" pitchFamily="34" charset="0"/>
                <a:cs typeface="Arial" panose="020B0604020202020204" pitchFamily="34" charset="0"/>
              </a:rPr>
              <a:t> con et, cum </a:t>
            </a:r>
            <a:r>
              <a:rPr lang="en-US" sz="2667" dirty="0" err="1">
                <a:latin typeface="Arial" panose="020B0604020202020204" pitchFamily="34" charset="0"/>
                <a:cs typeface="Arial" panose="020B0604020202020204" pitchFamily="34" charset="0"/>
              </a:rPr>
              <a:t>laboreium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nam</a:t>
            </a:r>
            <a:r>
              <a:rPr lang="en-US" sz="2667" dirty="0">
                <a:latin typeface="Arial" panose="020B0604020202020204" pitchFamily="34" charset="0"/>
                <a:cs typeface="Arial" panose="020B0604020202020204" pitchFamily="34" charset="0"/>
              </a:rPr>
              <a:t> cum,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paris</a:t>
            </a:r>
            <a:r>
              <a:rPr lang="en-US" sz="2667" dirty="0">
                <a:latin typeface="Arial" panose="020B0604020202020204" pitchFamily="34" charset="0"/>
                <a:cs typeface="Arial" panose="020B0604020202020204" pitchFamily="34" charset="0"/>
              </a:rPr>
              <a:t> as core </a:t>
            </a:r>
            <a:r>
              <a:rPr lang="en-US" sz="2667" dirty="0" err="1">
                <a:latin typeface="Arial" panose="020B0604020202020204" pitchFamily="34" charset="0"/>
                <a:cs typeface="Arial" panose="020B0604020202020204" pitchFamily="34" charset="0"/>
              </a:rPr>
              <a:t>volorest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exceatur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eumquatendit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landignam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lantur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escidit</a:t>
            </a:r>
            <a:r>
              <a:rPr lang="en-US" sz="2667" dirty="0">
                <a:latin typeface="Arial" panose="020B0604020202020204" pitchFamily="34" charset="0"/>
                <a:cs typeface="Arial" panose="020B0604020202020204" pitchFamily="34" charset="0"/>
              </a:rPr>
              <a:t> min </a:t>
            </a:r>
            <a:r>
              <a:rPr lang="en-US" sz="2667" dirty="0" err="1">
                <a:latin typeface="Arial" panose="020B0604020202020204" pitchFamily="34" charset="0"/>
                <a:cs typeface="Arial" panose="020B0604020202020204" pitchFamily="34" charset="0"/>
              </a:rPr>
              <a:t>reruptiaero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velis</a:t>
            </a:r>
            <a:r>
              <a:rPr lang="en-US" sz="2667" dirty="0">
                <a:latin typeface="Arial" panose="020B0604020202020204" pitchFamily="34" charset="0"/>
                <a:cs typeface="Arial" panose="020B0604020202020204" pitchFamily="34" charset="0"/>
              </a:rPr>
              <a:t> maximus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sequidisit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omnient</a:t>
            </a:r>
            <a:r>
              <a:rPr lang="en-US" sz="2667" dirty="0">
                <a:latin typeface="Arial" panose="020B0604020202020204" pitchFamily="34" charset="0"/>
                <a:cs typeface="Arial" panose="020B0604020202020204" pitchFamily="34" charset="0"/>
              </a:rPr>
              <a:t> hit lam </a:t>
            </a:r>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corehen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dendae</a:t>
            </a:r>
            <a:r>
              <a:rPr lang="en-US" sz="2667" dirty="0">
                <a:latin typeface="Arial" panose="020B0604020202020204" pitchFamily="34" charset="0"/>
                <a:cs typeface="Arial" panose="020B0604020202020204" pitchFamily="34" charset="0"/>
              </a:rPr>
              <a:t> nonet </a:t>
            </a:r>
            <a:r>
              <a:rPr lang="en-US" sz="2667" dirty="0" err="1">
                <a:latin typeface="Arial" panose="020B0604020202020204" pitchFamily="34" charset="0"/>
                <a:cs typeface="Arial" panose="020B0604020202020204" pitchFamily="34" charset="0"/>
              </a:rPr>
              <a:t>eliquam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aperorepe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autatem</a:t>
            </a:r>
            <a:r>
              <a:rPr lang="en-US" sz="2667" dirty="0">
                <a:latin typeface="Arial" panose="020B0604020202020204" pitchFamily="34" charset="0"/>
                <a:cs typeface="Arial" panose="020B0604020202020204" pitchFamily="34" charset="0"/>
              </a:rPr>
              <a:t> voles </a:t>
            </a:r>
            <a:r>
              <a:rPr lang="en-US" sz="2667" dirty="0" err="1">
                <a:latin typeface="Arial" panose="020B0604020202020204" pitchFamily="34" charset="0"/>
                <a:cs typeface="Arial" panose="020B0604020202020204" pitchFamily="34" charset="0"/>
              </a:rPr>
              <a:t>int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odic</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dolorrum</a:t>
            </a:r>
            <a:r>
              <a:rPr lang="en-US" sz="2667" dirty="0">
                <a:latin typeface="Arial" panose="020B0604020202020204" pitchFamily="34" charset="0"/>
                <a:cs typeface="Arial" panose="020B0604020202020204" pitchFamily="34" charset="0"/>
              </a:rPr>
              <a:t> que cores </a:t>
            </a:r>
            <a:r>
              <a:rPr lang="en-US" sz="2667" dirty="0" err="1">
                <a:latin typeface="Arial" panose="020B0604020202020204" pitchFamily="34" charset="0"/>
                <a:cs typeface="Arial" panose="020B0604020202020204" pitchFamily="34" charset="0"/>
              </a:rPr>
              <a:t>doluptaturi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utemolorum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imusam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idendaecabo</a:t>
            </a:r>
            <a:r>
              <a:rPr lang="en-US" sz="2667" dirty="0">
                <a:latin typeface="Arial" panose="020B0604020202020204" pitchFamily="34" charset="0"/>
                <a:cs typeface="Arial" panose="020B0604020202020204" pitchFamily="34" charset="0"/>
              </a:rPr>
              <a:t>. Nam quo </a:t>
            </a:r>
            <a:r>
              <a:rPr lang="en-US" sz="2667" dirty="0" err="1">
                <a:latin typeface="Arial" panose="020B0604020202020204" pitchFamily="34" charset="0"/>
                <a:cs typeface="Arial" panose="020B0604020202020204" pitchFamily="34" charset="0"/>
              </a:rPr>
              <a:t>moluptatur</a:t>
            </a:r>
            <a:r>
              <a:rPr lang="en-US" sz="2667" dirty="0">
                <a:latin typeface="Arial" panose="020B0604020202020204" pitchFamily="34" charset="0"/>
                <a:cs typeface="Arial" panose="020B0604020202020204" pitchFamily="34" charset="0"/>
              </a:rPr>
              <a:t>?</a:t>
            </a:r>
          </a:p>
          <a:p>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corehen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dendae</a:t>
            </a:r>
            <a:r>
              <a:rPr lang="en-US" sz="2667" dirty="0">
                <a:latin typeface="Arial" panose="020B0604020202020204" pitchFamily="34" charset="0"/>
                <a:cs typeface="Arial" panose="020B0604020202020204" pitchFamily="34" charset="0"/>
              </a:rPr>
              <a:t> nonet </a:t>
            </a:r>
            <a:r>
              <a:rPr lang="en-US" sz="2667" dirty="0" err="1">
                <a:latin typeface="Arial" panose="020B0604020202020204" pitchFamily="34" charset="0"/>
                <a:cs typeface="Arial" panose="020B0604020202020204" pitchFamily="34" charset="0"/>
              </a:rPr>
              <a:t>eliquam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aperorepe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autatem</a:t>
            </a:r>
            <a:r>
              <a:rPr lang="en-US" sz="2667" dirty="0">
                <a:latin typeface="Arial" panose="020B0604020202020204" pitchFamily="34" charset="0"/>
                <a:cs typeface="Arial" panose="020B0604020202020204" pitchFamily="34" charset="0"/>
              </a:rPr>
              <a:t> voles </a:t>
            </a:r>
            <a:r>
              <a:rPr lang="en-US" sz="2667" dirty="0" err="1">
                <a:latin typeface="Arial" panose="020B0604020202020204" pitchFamily="34" charset="0"/>
                <a:cs typeface="Arial" panose="020B0604020202020204" pitchFamily="34" charset="0"/>
              </a:rPr>
              <a:t>int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odic</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dolorrum</a:t>
            </a:r>
            <a:r>
              <a:rPr lang="en-US" sz="2667" dirty="0">
                <a:latin typeface="Arial" panose="020B0604020202020204" pitchFamily="34" charset="0"/>
                <a:cs typeface="Arial" panose="020B0604020202020204" pitchFamily="34" charset="0"/>
              </a:rPr>
              <a:t> que</a:t>
            </a:r>
          </a:p>
        </p:txBody>
      </p:sp>
      <p:sp>
        <p:nvSpPr>
          <p:cNvPr id="32" name="TextBox 31">
            <a:extLst>
              <a:ext uri="{FF2B5EF4-FFF2-40B4-BE49-F238E27FC236}">
                <a16:creationId xmlns:a16="http://schemas.microsoft.com/office/drawing/2014/main" id="{1168F076-63CE-2C45-93FB-D6260330E28C}"/>
              </a:ext>
            </a:extLst>
          </p:cNvPr>
          <p:cNvSpPr txBox="1"/>
          <p:nvPr/>
        </p:nvSpPr>
        <p:spPr>
          <a:xfrm>
            <a:off x="1176339" y="8866416"/>
            <a:ext cx="13061949" cy="6255559"/>
          </a:xfrm>
          <a:prstGeom prst="rect">
            <a:avLst/>
          </a:prstGeom>
          <a:noFill/>
        </p:spPr>
        <p:txBody>
          <a:bodyPr wrap="square" rtlCol="0">
            <a:spAutoFit/>
          </a:bodyPr>
          <a:lstStyle/>
          <a:p>
            <a:r>
              <a:rPr lang="en-US" sz="2670" dirty="0" err="1">
                <a:latin typeface="Arial" panose="020B0604020202020204" pitchFamily="34" charset="0"/>
                <a:cs typeface="Arial" panose="020B0604020202020204" pitchFamily="34" charset="0"/>
              </a:rPr>
              <a:t>Imintem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porro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debitis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itius</a:t>
            </a:r>
            <a:r>
              <a:rPr lang="en-US" sz="2670" dirty="0">
                <a:latin typeface="Arial" panose="020B0604020202020204" pitchFamily="34" charset="0"/>
                <a:cs typeface="Arial" panose="020B0604020202020204" pitchFamily="34" charset="0"/>
              </a:rPr>
              <a:t>, nus id </a:t>
            </a:r>
            <a:r>
              <a:rPr lang="en-US" sz="2670" dirty="0" err="1">
                <a:latin typeface="Arial" panose="020B0604020202020204" pitchFamily="34" charset="0"/>
                <a:cs typeface="Arial" panose="020B0604020202020204" pitchFamily="34" charset="0"/>
              </a:rPr>
              <a:t>quat</a:t>
            </a:r>
            <a:r>
              <a:rPr lang="en-US" sz="2670" dirty="0">
                <a:latin typeface="Arial" panose="020B0604020202020204" pitchFamily="34" charset="0"/>
                <a:cs typeface="Arial" panose="020B0604020202020204" pitchFamily="34" charset="0"/>
              </a:rPr>
              <a:t> animus </a:t>
            </a:r>
            <a:r>
              <a:rPr lang="en-US" sz="2670" dirty="0" err="1">
                <a:latin typeface="Arial" panose="020B0604020202020204" pitchFamily="34" charset="0"/>
                <a:cs typeface="Arial" panose="020B0604020202020204" pitchFamily="34" charset="0"/>
              </a:rPr>
              <a:t>auda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platust</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imin</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perovitasped</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ipsus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maios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eume</a:t>
            </a:r>
            <a:r>
              <a:rPr lang="en-US" sz="2670" dirty="0">
                <a:latin typeface="Arial" panose="020B0604020202020204" pitchFamily="34" charset="0"/>
                <a:cs typeface="Arial" panose="020B0604020202020204" pitchFamily="34" charset="0"/>
              </a:rPr>
              <a:t> di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a </a:t>
            </a:r>
            <a:r>
              <a:rPr lang="en-US" sz="2670" dirty="0" err="1">
                <a:latin typeface="Arial" panose="020B0604020202020204" pitchFamily="34" charset="0"/>
                <a:cs typeface="Arial" panose="020B0604020202020204" pitchFamily="34" charset="0"/>
              </a:rPr>
              <a:t>dolupit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serio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bea</a:t>
            </a:r>
            <a:r>
              <a:rPr lang="en-US" sz="2670" dirty="0">
                <a:latin typeface="Arial" panose="020B0604020202020204" pitchFamily="34" charset="0"/>
                <a:cs typeface="Arial" panose="020B0604020202020204" pitchFamily="34" charset="0"/>
              </a:rPr>
              <a:t> natis </a:t>
            </a:r>
            <a:r>
              <a:rPr lang="en-US" sz="2670" dirty="0" err="1">
                <a:latin typeface="Arial" panose="020B0604020202020204" pitchFamily="34" charset="0"/>
                <a:cs typeface="Arial" panose="020B0604020202020204" pitchFamily="34" charset="0"/>
              </a:rPr>
              <a:t>dolupta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simperiae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nate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molorum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ulparis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magnieniam</a:t>
            </a:r>
            <a:r>
              <a:rPr lang="en-US" sz="2670" dirty="0">
                <a:latin typeface="Arial" panose="020B0604020202020204" pitchFamily="34" charset="0"/>
                <a:cs typeface="Arial" panose="020B0604020202020204" pitchFamily="34" charset="0"/>
              </a:rPr>
              <a:t>, to </a:t>
            </a:r>
            <a:r>
              <a:rPr lang="en-US" sz="2670" dirty="0" err="1">
                <a:latin typeface="Arial" panose="020B0604020202020204" pitchFamily="34" charset="0"/>
                <a:cs typeface="Arial" panose="020B0604020202020204" pitchFamily="34" charset="0"/>
              </a:rPr>
              <a:t>intotatur</a:t>
            </a:r>
            <a:r>
              <a:rPr lang="en-US" sz="2670" dirty="0">
                <a:latin typeface="Arial" panose="020B0604020202020204" pitchFamily="34" charset="0"/>
                <a:cs typeface="Arial" panose="020B0604020202020204" pitchFamily="34" charset="0"/>
              </a:rPr>
              <a:t>?</a:t>
            </a:r>
          </a:p>
          <a:p>
            <a:r>
              <a:rPr lang="en-US" sz="2670" dirty="0" err="1">
                <a:latin typeface="Arial" panose="020B0604020202020204" pitchFamily="34" charset="0"/>
                <a:cs typeface="Arial" panose="020B0604020202020204" pitchFamily="34" charset="0"/>
              </a:rPr>
              <a:t>Sunto</a:t>
            </a:r>
            <a:r>
              <a:rPr lang="en-US" sz="2670" dirty="0">
                <a:latin typeface="Arial" panose="020B0604020202020204" pitchFamily="34" charset="0"/>
                <a:cs typeface="Arial" panose="020B0604020202020204" pitchFamily="34" charset="0"/>
              </a:rPr>
              <a:t> into </a:t>
            </a:r>
            <a:r>
              <a:rPr lang="en-US" sz="2670" dirty="0" err="1">
                <a:latin typeface="Arial" panose="020B0604020202020204" pitchFamily="34" charset="0"/>
                <a:cs typeface="Arial" panose="020B0604020202020204" pitchFamily="34" charset="0"/>
              </a:rPr>
              <a:t>temperi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aturerum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identio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nsectatem</a:t>
            </a:r>
            <a:r>
              <a:rPr lang="en-US" sz="2670" dirty="0">
                <a:latin typeface="Arial" panose="020B0604020202020204" pitchFamily="34" charset="0"/>
                <a:cs typeface="Arial" panose="020B0604020202020204" pitchFamily="34" charset="0"/>
              </a:rPr>
              <a:t> quo </a:t>
            </a:r>
            <a:r>
              <a:rPr lang="en-US" sz="2670" dirty="0" err="1">
                <a:latin typeface="Arial" panose="020B0604020202020204" pitchFamily="34" charset="0"/>
                <a:cs typeface="Arial" panose="020B0604020202020204" pitchFamily="34" charset="0"/>
              </a:rPr>
              <a:t>dolorum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fuga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Itiatur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vendus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quodis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reria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volupienis</a:t>
            </a:r>
            <a:r>
              <a:rPr lang="en-US" sz="2670" dirty="0">
                <a:latin typeface="Arial" panose="020B0604020202020204" pitchFamily="34" charset="0"/>
                <a:cs typeface="Arial" panose="020B0604020202020204" pitchFamily="34" charset="0"/>
              </a:rPr>
              <a:t> con </a:t>
            </a:r>
            <a:r>
              <a:rPr lang="en-US" sz="2670" dirty="0" err="1">
                <a:latin typeface="Arial" panose="020B0604020202020204" pitchFamily="34" charset="0"/>
                <a:cs typeface="Arial" panose="020B0604020202020204" pitchFamily="34" charset="0"/>
              </a:rPr>
              <a:t>posto</a:t>
            </a:r>
            <a:r>
              <a:rPr lang="en-US" sz="2670" dirty="0">
                <a:latin typeface="Arial" panose="020B0604020202020204" pitchFamily="34" charset="0"/>
                <a:cs typeface="Arial" panose="020B0604020202020204" pitchFamily="34" charset="0"/>
              </a:rPr>
              <a:t> dolor </a:t>
            </a:r>
            <a:r>
              <a:rPr lang="en-US" sz="2670" dirty="0" err="1">
                <a:latin typeface="Arial" panose="020B0604020202020204" pitchFamily="34" charset="0"/>
                <a:cs typeface="Arial" panose="020B0604020202020204" pitchFamily="34" charset="0"/>
              </a:rPr>
              <a:t>sam</a:t>
            </a:r>
            <a:r>
              <a:rPr lang="en-US" sz="2670" dirty="0">
                <a:latin typeface="Arial" panose="020B0604020202020204" pitchFamily="34" charset="0"/>
                <a:cs typeface="Arial" panose="020B0604020202020204" pitchFamily="34" charset="0"/>
              </a:rPr>
              <a:t> debit </a:t>
            </a:r>
            <a:r>
              <a:rPr lang="en-US" sz="2670" dirty="0" err="1">
                <a:latin typeface="Arial" panose="020B0604020202020204" pitchFamily="34" charset="0"/>
                <a:cs typeface="Arial" panose="020B0604020202020204" pitchFamily="34" charset="0"/>
              </a:rPr>
              <a:t>experumet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id </a:t>
            </a:r>
            <a:r>
              <a:rPr lang="en-US" sz="2670" dirty="0" err="1">
                <a:latin typeface="Arial" panose="020B0604020202020204" pitchFamily="34" charset="0"/>
                <a:cs typeface="Arial" panose="020B0604020202020204" pitchFamily="34" charset="0"/>
              </a:rPr>
              <a:t>molorrum</a:t>
            </a:r>
            <a:r>
              <a:rPr lang="en-US" sz="2670" dirty="0">
                <a:latin typeface="Arial" panose="020B0604020202020204" pitchFamily="34" charset="0"/>
                <a:cs typeface="Arial" panose="020B0604020202020204" pitchFamily="34" charset="0"/>
              </a:rPr>
              <a:t> que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fuga</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volorioraes</a:t>
            </a:r>
            <a:r>
              <a:rPr lang="en-US" sz="2670" dirty="0">
                <a:latin typeface="Arial" panose="020B0604020202020204" pitchFamily="34" charset="0"/>
                <a:cs typeface="Arial" panose="020B0604020202020204" pitchFamily="34" charset="0"/>
              </a:rPr>
              <a:t> alit, que </a:t>
            </a:r>
            <a:r>
              <a:rPr lang="en-US" sz="2670" dirty="0" err="1">
                <a:latin typeface="Arial" panose="020B0604020202020204" pitchFamily="34" charset="0"/>
                <a:cs typeface="Arial" panose="020B0604020202020204" pitchFamily="34" charset="0"/>
              </a:rPr>
              <a:t>plitati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onemporro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entorio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rumendi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simenimus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mossimus</a:t>
            </a:r>
            <a:r>
              <a:rPr lang="en-US" sz="2670" dirty="0">
                <a:latin typeface="Arial" panose="020B0604020202020204" pitchFamily="34" charset="0"/>
                <a:cs typeface="Arial" panose="020B0604020202020204" pitchFamily="34" charset="0"/>
              </a:rPr>
              <a:t> re </a:t>
            </a:r>
            <a:r>
              <a:rPr lang="en-US" sz="2670" dirty="0" err="1">
                <a:latin typeface="Arial" panose="020B0604020202020204" pitchFamily="34" charset="0"/>
                <a:cs typeface="Arial" panose="020B0604020202020204" pitchFamily="34" charset="0"/>
              </a:rPr>
              <a:t>officit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officae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volorem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optae</a:t>
            </a:r>
            <a:r>
              <a:rPr lang="en-US" sz="2670" dirty="0">
                <a:latin typeface="Arial" panose="020B0604020202020204" pitchFamily="34" charset="0"/>
                <a:cs typeface="Arial" panose="020B0604020202020204" pitchFamily="34" charset="0"/>
              </a:rPr>
              <a:t>. Ut </a:t>
            </a:r>
            <a:r>
              <a:rPr lang="en-US" sz="2670" dirty="0" err="1">
                <a:latin typeface="Arial" panose="020B0604020202020204" pitchFamily="34" charset="0"/>
                <a:cs typeface="Arial" panose="020B0604020202020204" pitchFamily="34" charset="0"/>
              </a:rPr>
              <a:t>ipsam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esto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temquas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dolores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sitiandi</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ipicien</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debisimus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doluptatius</a:t>
            </a:r>
            <a:r>
              <a:rPr lang="en-US" sz="2670" dirty="0">
                <a:latin typeface="Arial" panose="020B0604020202020204" pitchFamily="34" charset="0"/>
                <a:cs typeface="Arial" panose="020B0604020202020204" pitchFamily="34" charset="0"/>
              </a:rPr>
              <a:t>.</a:t>
            </a:r>
          </a:p>
          <a:p>
            <a:r>
              <a:rPr lang="en-US" sz="2670" dirty="0">
                <a:latin typeface="Arial" panose="020B0604020202020204" pitchFamily="34" charset="0"/>
                <a:cs typeface="Arial" panose="020B0604020202020204" pitchFamily="34" charset="0"/>
              </a:rPr>
              <a:t>As </a:t>
            </a:r>
            <a:r>
              <a:rPr lang="en-US" sz="2670" dirty="0" err="1">
                <a:latin typeface="Arial" panose="020B0604020202020204" pitchFamily="34" charset="0"/>
                <a:cs typeface="Arial" panose="020B0604020202020204" pitchFamily="34" charset="0"/>
              </a:rPr>
              <a:t>verepe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sectis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enda</a:t>
            </a:r>
            <a:r>
              <a:rPr lang="en-US" sz="2670" dirty="0">
                <a:latin typeface="Arial" panose="020B0604020202020204" pitchFamily="34" charset="0"/>
                <a:cs typeface="Arial" panose="020B0604020202020204" pitchFamily="34" charset="0"/>
              </a:rPr>
              <a:t> di </a:t>
            </a:r>
            <a:r>
              <a:rPr lang="en-US" sz="2670" dirty="0" err="1">
                <a:latin typeface="Arial" panose="020B0604020202020204" pitchFamily="34" charset="0"/>
                <a:cs typeface="Arial" panose="020B0604020202020204" pitchFamily="34" charset="0"/>
              </a:rPr>
              <a:t>incto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etusda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delectet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eaque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simusda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ndanimus</a:t>
            </a:r>
            <a:r>
              <a:rPr lang="en-US" sz="2670" dirty="0">
                <a:latin typeface="Arial" panose="020B0604020202020204" pitchFamily="34" charset="0"/>
                <a:cs typeface="Arial" panose="020B0604020202020204" pitchFamily="34" charset="0"/>
              </a:rPr>
              <a:t>, sin </a:t>
            </a:r>
            <a:r>
              <a:rPr lang="en-US" sz="2670" dirty="0" err="1">
                <a:latin typeface="Arial" panose="020B0604020202020204" pitchFamily="34" charset="0"/>
                <a:cs typeface="Arial" panose="020B0604020202020204" pitchFamily="34" charset="0"/>
              </a:rPr>
              <a:t>cori</a:t>
            </a:r>
            <a:r>
              <a:rPr lang="en-US" sz="2670" dirty="0">
                <a:latin typeface="Arial" panose="020B0604020202020204" pitchFamily="34" charset="0"/>
                <a:cs typeface="Arial" panose="020B0604020202020204" pitchFamily="34" charset="0"/>
              </a:rPr>
              <a:t> rem id </a:t>
            </a:r>
            <a:r>
              <a:rPr lang="en-US" sz="2670" dirty="0" err="1">
                <a:latin typeface="Arial" panose="020B0604020202020204" pitchFamily="34" charset="0"/>
                <a:cs typeface="Arial" panose="020B0604020202020204" pitchFamily="34" charset="0"/>
              </a:rPr>
              <a:t>maximillut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hari</a:t>
            </a:r>
            <a:r>
              <a:rPr lang="en-US" sz="2670" dirty="0">
                <a:latin typeface="Arial" panose="020B0604020202020204" pitchFamily="34" charset="0"/>
                <a:cs typeface="Arial" panose="020B0604020202020204" pitchFamily="34" charset="0"/>
              </a:rPr>
              <a:t> con </a:t>
            </a:r>
            <a:r>
              <a:rPr lang="en-US" sz="2670" dirty="0" err="1">
                <a:latin typeface="Arial" panose="020B0604020202020204" pitchFamily="34" charset="0"/>
                <a:cs typeface="Arial" panose="020B0604020202020204" pitchFamily="34" charset="0"/>
              </a:rPr>
              <a:t>ea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enduci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idunt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corecta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alicimp</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oriaeperum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iusaeped</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quis</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abor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ame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utatur</a:t>
            </a:r>
            <a:r>
              <a:rPr lang="en-US" sz="2670" dirty="0">
                <a:latin typeface="Arial" panose="020B0604020202020204" pitchFamily="34" charset="0"/>
                <a:cs typeface="Arial" panose="020B0604020202020204" pitchFamily="34" charset="0"/>
              </a:rPr>
              <a:t> as </a:t>
            </a:r>
            <a:r>
              <a:rPr lang="en-US" sz="2670" dirty="0" err="1">
                <a:latin typeface="Arial" panose="020B0604020202020204" pitchFamily="34" charset="0"/>
                <a:cs typeface="Arial" panose="020B0604020202020204" pitchFamily="34" charset="0"/>
              </a:rPr>
              <a:t>senet</a:t>
            </a:r>
            <a:r>
              <a:rPr lang="en-US" sz="2670" dirty="0">
                <a:latin typeface="Arial" panose="020B0604020202020204" pitchFamily="34" charset="0"/>
                <a:cs typeface="Arial" panose="020B0604020202020204" pitchFamily="34" charset="0"/>
              </a:rPr>
              <a:t> a </a:t>
            </a:r>
            <a:r>
              <a:rPr lang="en-US" sz="2670" dirty="0" err="1">
                <a:latin typeface="Arial" panose="020B0604020202020204" pitchFamily="34" charset="0"/>
                <a:cs typeface="Arial" panose="020B0604020202020204" pitchFamily="34" charset="0"/>
              </a:rPr>
              <a:t>quibus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apienda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versper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feriti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delia</a:t>
            </a:r>
            <a:r>
              <a:rPr lang="en-US" sz="2670" dirty="0">
                <a:latin typeface="Arial" panose="020B0604020202020204" pitchFamily="34" charset="0"/>
                <a:cs typeface="Arial" panose="020B0604020202020204" pitchFamily="34" charset="0"/>
              </a:rPr>
              <a:t> pa </a:t>
            </a:r>
            <a:r>
              <a:rPr lang="en-US" sz="2670" dirty="0" err="1">
                <a:latin typeface="Arial" panose="020B0604020202020204" pitchFamily="34" charset="0"/>
                <a:cs typeface="Arial" panose="020B0604020202020204" pitchFamily="34" charset="0"/>
              </a:rPr>
              <a:t>dolo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quamus</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endellu</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pisquia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aditatur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audam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earupid</a:t>
            </a:r>
            <a:r>
              <a:rPr lang="en-US" sz="2670" dirty="0">
                <a:latin typeface="Arial" panose="020B0604020202020204" pitchFamily="34" charset="0"/>
                <a:cs typeface="Arial" panose="020B0604020202020204" pitchFamily="34" charset="0"/>
              </a:rPr>
              <a:t> quo </a:t>
            </a:r>
            <a:r>
              <a:rPr lang="en-US" sz="2670" dirty="0" err="1">
                <a:latin typeface="Arial" panose="020B0604020202020204" pitchFamily="34" charset="0"/>
                <a:cs typeface="Arial" panose="020B0604020202020204" pitchFamily="34" charset="0"/>
              </a:rPr>
              <a:t>quunt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odigniscil</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verios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nonsequam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duciis</a:t>
            </a:r>
            <a:r>
              <a:rPr lang="en-US" sz="2670" dirty="0">
                <a:latin typeface="Arial" panose="020B0604020202020204" pitchFamily="34" charset="0"/>
                <a:cs typeface="Arial" panose="020B0604020202020204" pitchFamily="34" charset="0"/>
              </a:rPr>
              <a:t> eta </a:t>
            </a:r>
            <a:r>
              <a:rPr lang="en-US" sz="2670" dirty="0" err="1">
                <a:latin typeface="Arial" panose="020B0604020202020204" pitchFamily="34" charset="0"/>
                <a:cs typeface="Arial" panose="020B0604020202020204" pitchFamily="34" charset="0"/>
              </a:rPr>
              <a:t>quibus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apienda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versper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feriti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delia</a:t>
            </a:r>
            <a:r>
              <a:rPr lang="en-US" sz="2670" dirty="0">
                <a:latin typeface="Arial" panose="020B0604020202020204" pitchFamily="34" charset="0"/>
                <a:cs typeface="Arial" panose="020B0604020202020204" pitchFamily="34" charset="0"/>
              </a:rPr>
              <a:t> pa </a:t>
            </a:r>
            <a:r>
              <a:rPr lang="en-US" sz="2670" dirty="0" err="1">
                <a:latin typeface="Arial" panose="020B0604020202020204" pitchFamily="34" charset="0"/>
                <a:cs typeface="Arial" panose="020B0604020202020204" pitchFamily="34" charset="0"/>
              </a:rPr>
              <a:t>dolo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quamus</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endellu</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pisquia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aditatur</a:t>
            </a:r>
            <a:endParaRPr lang="en-US" sz="2670" dirty="0">
              <a:latin typeface="Arial" panose="020B0604020202020204" pitchFamily="34" charset="0"/>
              <a:cs typeface="Arial" panose="020B0604020202020204" pitchFamily="34" charset="0"/>
            </a:endParaRPr>
          </a:p>
        </p:txBody>
      </p:sp>
      <p:sp>
        <p:nvSpPr>
          <p:cNvPr id="33" name="TextBox 32">
            <a:extLst>
              <a:ext uri="{FF2B5EF4-FFF2-40B4-BE49-F238E27FC236}">
                <a16:creationId xmlns:a16="http://schemas.microsoft.com/office/drawing/2014/main" id="{210743AB-8A16-9146-9C6B-9B3D89C02138}"/>
              </a:ext>
            </a:extLst>
          </p:cNvPr>
          <p:cNvSpPr txBox="1"/>
          <p:nvPr/>
        </p:nvSpPr>
        <p:spPr>
          <a:xfrm>
            <a:off x="1176339" y="17235212"/>
            <a:ext cx="13061948" cy="2146742"/>
          </a:xfrm>
          <a:prstGeom prst="rect">
            <a:avLst/>
          </a:prstGeom>
          <a:noFill/>
        </p:spPr>
        <p:txBody>
          <a:bodyPr wrap="square" rtlCol="0">
            <a:spAutoFit/>
          </a:bodyPr>
          <a:lstStyle/>
          <a:p>
            <a:r>
              <a:rPr lang="en-US" sz="2670" dirty="0" err="1">
                <a:latin typeface="Arial" panose="020B0604020202020204" pitchFamily="34" charset="0"/>
                <a:cs typeface="Arial" panose="020B0604020202020204" pitchFamily="34" charset="0"/>
              </a:rPr>
              <a:t>Ugiatempore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evenis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rae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doluptatum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fugiam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earchitiam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tempe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susdam</a:t>
            </a:r>
            <a:r>
              <a:rPr lang="en-US" sz="2670" dirty="0">
                <a:latin typeface="Arial" panose="020B0604020202020204" pitchFamily="34" charset="0"/>
                <a:cs typeface="Arial" panose="020B0604020202020204" pitchFamily="34" charset="0"/>
              </a:rPr>
              <a:t> qui </a:t>
            </a:r>
            <a:r>
              <a:rPr lang="en-US" sz="2670" dirty="0" err="1">
                <a:latin typeface="Arial" panose="020B0604020202020204" pitchFamily="34" charset="0"/>
                <a:cs typeface="Arial" panose="020B0604020202020204" pitchFamily="34" charset="0"/>
              </a:rPr>
              <a:t>asimin</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quissequam</a:t>
            </a:r>
            <a:r>
              <a:rPr lang="en-US" sz="2670" dirty="0">
                <a:latin typeface="Arial" panose="020B0604020202020204" pitchFamily="34" charset="0"/>
                <a:cs typeface="Arial" panose="020B0604020202020204" pitchFamily="34" charset="0"/>
              </a:rPr>
              <a:t> la </a:t>
            </a:r>
            <a:r>
              <a:rPr lang="en-US" sz="2670" dirty="0" err="1">
                <a:latin typeface="Arial" panose="020B0604020202020204" pitchFamily="34" charset="0"/>
                <a:cs typeface="Arial" panose="020B0604020202020204" pitchFamily="34" charset="0"/>
              </a:rPr>
              <a:t>ni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ipsunt</a:t>
            </a:r>
            <a:r>
              <a:rPr lang="en-US" sz="2670" dirty="0">
                <a:latin typeface="Arial" panose="020B0604020202020204" pitchFamily="34" charset="0"/>
                <a:cs typeface="Arial" panose="020B0604020202020204" pitchFamily="34" charset="0"/>
              </a:rPr>
              <a:t>.</a:t>
            </a:r>
          </a:p>
          <a:p>
            <a:r>
              <a:rPr lang="en-US" sz="2670" dirty="0">
                <a:latin typeface="Arial" panose="020B0604020202020204" pitchFamily="34" charset="0"/>
                <a:cs typeface="Arial" panose="020B0604020202020204" pitchFamily="34" charset="0"/>
              </a:rPr>
              <a:t>Ditat que a </a:t>
            </a:r>
            <a:r>
              <a:rPr lang="en-US" sz="2670" dirty="0" err="1">
                <a:latin typeface="Arial" panose="020B0604020202020204" pitchFamily="34" charset="0"/>
                <a:cs typeface="Arial" panose="020B0604020202020204" pitchFamily="34" charset="0"/>
              </a:rPr>
              <a:t>quibus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apienda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versper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feriti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delia</a:t>
            </a:r>
            <a:r>
              <a:rPr lang="en-US" sz="2670" dirty="0">
                <a:latin typeface="Arial" panose="020B0604020202020204" pitchFamily="34" charset="0"/>
                <a:cs typeface="Arial" panose="020B0604020202020204" pitchFamily="34" charset="0"/>
              </a:rPr>
              <a:t> pa </a:t>
            </a:r>
            <a:r>
              <a:rPr lang="en-US" sz="2670" dirty="0" err="1">
                <a:latin typeface="Arial" panose="020B0604020202020204" pitchFamily="34" charset="0"/>
                <a:cs typeface="Arial" panose="020B0604020202020204" pitchFamily="34" charset="0"/>
              </a:rPr>
              <a:t>dolo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quamus</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endellu</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pisquia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aditatur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audam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earupid</a:t>
            </a:r>
            <a:r>
              <a:rPr lang="en-US" sz="2670" dirty="0">
                <a:latin typeface="Arial" panose="020B0604020202020204" pitchFamily="34" charset="0"/>
                <a:cs typeface="Arial" panose="020B0604020202020204" pitchFamily="34" charset="0"/>
              </a:rPr>
              <a:t> quo </a:t>
            </a:r>
            <a:r>
              <a:rPr lang="en-US" sz="2670" dirty="0" err="1">
                <a:latin typeface="Arial" panose="020B0604020202020204" pitchFamily="34" charset="0"/>
                <a:cs typeface="Arial" panose="020B0604020202020204" pitchFamily="34" charset="0"/>
              </a:rPr>
              <a:t>quunt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odigniscil</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verios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nonsequam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duciis</a:t>
            </a:r>
            <a:r>
              <a:rPr lang="en-US" sz="2670" dirty="0">
                <a:latin typeface="Arial" panose="020B0604020202020204" pitchFamily="34" charset="0"/>
                <a:cs typeface="Arial" panose="020B0604020202020204" pitchFamily="34" charset="0"/>
              </a:rPr>
              <a:t> et</a:t>
            </a:r>
          </a:p>
        </p:txBody>
      </p:sp>
      <p:sp>
        <p:nvSpPr>
          <p:cNvPr id="34" name="TextBox 33">
            <a:extLst>
              <a:ext uri="{FF2B5EF4-FFF2-40B4-BE49-F238E27FC236}">
                <a16:creationId xmlns:a16="http://schemas.microsoft.com/office/drawing/2014/main" id="{36215FD9-64DC-3043-8EB1-3DBB8C8AB21D}"/>
              </a:ext>
            </a:extLst>
          </p:cNvPr>
          <p:cNvSpPr txBox="1"/>
          <p:nvPr/>
        </p:nvSpPr>
        <p:spPr>
          <a:xfrm>
            <a:off x="1176339" y="21558857"/>
            <a:ext cx="13061948" cy="1734064"/>
          </a:xfrm>
          <a:prstGeom prst="rect">
            <a:avLst/>
          </a:prstGeom>
          <a:noFill/>
        </p:spPr>
        <p:txBody>
          <a:bodyPr wrap="square" rtlCol="0">
            <a:spAutoFit/>
          </a:bodyPr>
          <a:lstStyle/>
          <a:p>
            <a:r>
              <a:rPr lang="en-US" sz="2667" dirty="0">
                <a:latin typeface="Arial" panose="020B0604020202020204" pitchFamily="34" charset="0"/>
                <a:cs typeface="Arial" panose="020B0604020202020204" pitchFamily="34" charset="0"/>
              </a:rPr>
              <a:t>Ga. </a:t>
            </a:r>
            <a:r>
              <a:rPr lang="en-US" sz="2667" dirty="0" err="1">
                <a:latin typeface="Arial" panose="020B0604020202020204" pitchFamily="34" charset="0"/>
                <a:cs typeface="Arial" panose="020B0604020202020204" pitchFamily="34" charset="0"/>
              </a:rPr>
              <a:t>Oviduntusam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exerum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fugitat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quae</a:t>
            </a:r>
            <a:r>
              <a:rPr lang="en-US" sz="2667" dirty="0">
                <a:latin typeface="Arial" panose="020B0604020202020204" pitchFamily="34" charset="0"/>
                <a:cs typeface="Arial" panose="020B0604020202020204" pitchFamily="34" charset="0"/>
              </a:rPr>
              <a:t> el </a:t>
            </a:r>
            <a:r>
              <a:rPr lang="en-US" sz="2667" dirty="0" err="1">
                <a:latin typeface="Arial" panose="020B0604020202020204" pitchFamily="34" charset="0"/>
                <a:cs typeface="Arial" panose="020B0604020202020204" pitchFamily="34" charset="0"/>
              </a:rPr>
              <a:t>exersperum</a:t>
            </a:r>
            <a:r>
              <a:rPr lang="en-US" sz="2667" dirty="0">
                <a:latin typeface="Arial" panose="020B0604020202020204" pitchFamily="34" charset="0"/>
                <a:cs typeface="Arial" panose="020B0604020202020204" pitchFamily="34" charset="0"/>
              </a:rPr>
              <a:t> qui </a:t>
            </a:r>
            <a:r>
              <a:rPr lang="en-US" sz="2667" dirty="0" err="1">
                <a:latin typeface="Arial" panose="020B0604020202020204" pitchFamily="34" charset="0"/>
                <a:cs typeface="Arial" panose="020B0604020202020204" pitchFamily="34" charset="0"/>
              </a:rPr>
              <a:t>corum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sitas</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officiat</a:t>
            </a:r>
            <a:r>
              <a:rPr lang="en-US" sz="2667" dirty="0">
                <a:latin typeface="Arial" panose="020B0604020202020204" pitchFamily="34" charset="0"/>
                <a:cs typeface="Arial" panose="020B0604020202020204" pitchFamily="34" charset="0"/>
              </a:rPr>
              <a:t> am el </a:t>
            </a:r>
            <a:r>
              <a:rPr lang="en-US" sz="2667" dirty="0" err="1">
                <a:latin typeface="Arial" panose="020B0604020202020204" pitchFamily="34" charset="0"/>
                <a:cs typeface="Arial" panose="020B0604020202020204" pitchFamily="34" charset="0"/>
              </a:rPr>
              <a:t>inust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dunt</a:t>
            </a:r>
            <a:r>
              <a:rPr lang="en-US" sz="2667" dirty="0">
                <a:latin typeface="Arial" panose="020B0604020202020204" pitchFamily="34" charset="0"/>
                <a:cs typeface="Arial" panose="020B0604020202020204" pitchFamily="34" charset="0"/>
              </a:rPr>
              <a:t> mint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mintis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a:t>
            </a:r>
            <a:r>
              <a:rPr lang="en-US" sz="2667" dirty="0">
                <a:latin typeface="Arial" panose="020B0604020202020204" pitchFamily="34" charset="0"/>
                <a:cs typeface="Arial" panose="020B0604020202020204" pitchFamily="34" charset="0"/>
              </a:rPr>
              <a:t> maxim </a:t>
            </a:r>
            <a:r>
              <a:rPr lang="en-US" sz="2667" dirty="0" err="1">
                <a:latin typeface="Arial" panose="020B0604020202020204" pitchFamily="34" charset="0"/>
                <a:cs typeface="Arial" panose="020B0604020202020204" pitchFamily="34" charset="0"/>
              </a:rPr>
              <a:t>dolupiet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aborem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explitatur</a:t>
            </a:r>
            <a:r>
              <a:rPr lang="en-US" sz="2667" dirty="0">
                <a:latin typeface="Arial" panose="020B0604020202020204" pitchFamily="34" charset="0"/>
                <a:cs typeface="Arial" panose="020B0604020202020204" pitchFamily="34" charset="0"/>
              </a:rPr>
              <a:t> sum </a:t>
            </a:r>
            <a:r>
              <a:rPr lang="en-US" sz="2667" dirty="0" err="1">
                <a:latin typeface="Arial" panose="020B0604020202020204" pitchFamily="34" charset="0"/>
                <a:cs typeface="Arial" panose="020B0604020202020204" pitchFamily="34" charset="0"/>
              </a:rPr>
              <a:t>venihit</a:t>
            </a:r>
            <a:r>
              <a:rPr lang="en-US" sz="2667" dirty="0">
                <a:latin typeface="Arial" panose="020B0604020202020204" pitchFamily="34" charset="0"/>
                <a:cs typeface="Arial" panose="020B0604020202020204" pitchFamily="34" charset="0"/>
              </a:rPr>
              <a:t> quo con </a:t>
            </a:r>
            <a:r>
              <a:rPr lang="en-US" sz="2667" dirty="0" err="1">
                <a:latin typeface="Arial" panose="020B0604020202020204" pitchFamily="34" charset="0"/>
                <a:cs typeface="Arial" panose="020B0604020202020204" pitchFamily="34" charset="0"/>
              </a:rPr>
              <a:t>cusda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a:t>
            </a:r>
            <a:r>
              <a:rPr lang="en-US" sz="2667" dirty="0">
                <a:latin typeface="Arial" panose="020B0604020202020204" pitchFamily="34" charset="0"/>
                <a:cs typeface="Arial" panose="020B0604020202020204" pitchFamily="34" charset="0"/>
              </a:rPr>
              <a:t> qui </a:t>
            </a:r>
            <a:r>
              <a:rPr lang="en-US" sz="2667" dirty="0" err="1">
                <a:latin typeface="Arial" panose="020B0604020202020204" pitchFamily="34" charset="0"/>
                <a:cs typeface="Arial" panose="020B0604020202020204" pitchFamily="34" charset="0"/>
              </a:rPr>
              <a:t>conessunt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nullitae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porunto</a:t>
            </a:r>
            <a:r>
              <a:rPr lang="en-US" sz="2667" dirty="0">
                <a:latin typeface="Arial" panose="020B0604020202020204" pitchFamily="34" charset="0"/>
                <a:cs typeface="Arial" panose="020B0604020202020204" pitchFamily="34" charset="0"/>
              </a:rPr>
              <a:t> mod </a:t>
            </a:r>
            <a:r>
              <a:rPr lang="en-US" sz="2667" dirty="0" err="1">
                <a:latin typeface="Arial" panose="020B0604020202020204" pitchFamily="34" charset="0"/>
                <a:cs typeface="Arial" panose="020B0604020202020204" pitchFamily="34" charset="0"/>
              </a:rPr>
              <a:t>maiorio</a:t>
            </a:r>
            <a:r>
              <a:rPr lang="en-US" sz="2667" dirty="0">
                <a:latin typeface="Arial" panose="020B0604020202020204" pitchFamily="34" charset="0"/>
                <a:cs typeface="Arial" panose="020B0604020202020204" pitchFamily="34" charset="0"/>
              </a:rPr>
              <a:t> ex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a:t>
            </a:r>
            <a:endParaRPr lang="en-US" sz="2667" dirty="0">
              <a:latin typeface="Arial" panose="020B0604020202020204" pitchFamily="34" charset="0"/>
              <a:cs typeface="Arial" panose="020B0604020202020204" pitchFamily="34" charset="0"/>
            </a:endParaRPr>
          </a:p>
        </p:txBody>
      </p:sp>
      <p:sp>
        <p:nvSpPr>
          <p:cNvPr id="35" name="TextBox 34">
            <a:extLst>
              <a:ext uri="{FF2B5EF4-FFF2-40B4-BE49-F238E27FC236}">
                <a16:creationId xmlns:a16="http://schemas.microsoft.com/office/drawing/2014/main" id="{91D0EA02-6EEA-2043-96CB-F62C256A98A6}"/>
              </a:ext>
            </a:extLst>
          </p:cNvPr>
          <p:cNvSpPr txBox="1"/>
          <p:nvPr/>
        </p:nvSpPr>
        <p:spPr>
          <a:xfrm>
            <a:off x="29652913" y="17568137"/>
            <a:ext cx="13061950" cy="1734064"/>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Vitam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voloria</a:t>
            </a:r>
            <a:r>
              <a:rPr lang="en-US" sz="2667" dirty="0">
                <a:latin typeface="Arial" panose="020B0604020202020204" pitchFamily="34" charset="0"/>
                <a:cs typeface="Arial" panose="020B0604020202020204" pitchFamily="34" charset="0"/>
              </a:rPr>
              <a:t> con et, cum </a:t>
            </a:r>
            <a:r>
              <a:rPr lang="en-US" sz="2667" dirty="0" err="1">
                <a:latin typeface="Arial" panose="020B0604020202020204" pitchFamily="34" charset="0"/>
                <a:cs typeface="Arial" panose="020B0604020202020204" pitchFamily="34" charset="0"/>
              </a:rPr>
              <a:t>laboreium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nam</a:t>
            </a:r>
            <a:r>
              <a:rPr lang="en-US" sz="2667" dirty="0">
                <a:latin typeface="Arial" panose="020B0604020202020204" pitchFamily="34" charset="0"/>
                <a:cs typeface="Arial" panose="020B0604020202020204" pitchFamily="34" charset="0"/>
              </a:rPr>
              <a:t> cum,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paris</a:t>
            </a:r>
            <a:r>
              <a:rPr lang="en-US" sz="2667" dirty="0">
                <a:latin typeface="Arial" panose="020B0604020202020204" pitchFamily="34" charset="0"/>
                <a:cs typeface="Arial" panose="020B0604020202020204" pitchFamily="34" charset="0"/>
              </a:rPr>
              <a:t> as core </a:t>
            </a:r>
            <a:r>
              <a:rPr lang="en-US" sz="2667" dirty="0" err="1">
                <a:latin typeface="Arial" panose="020B0604020202020204" pitchFamily="34" charset="0"/>
                <a:cs typeface="Arial" panose="020B0604020202020204" pitchFamily="34" charset="0"/>
              </a:rPr>
              <a:t>volorest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exceatur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eumquatendit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landignam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lantur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escidit</a:t>
            </a:r>
            <a:r>
              <a:rPr lang="en-US" sz="2667" dirty="0">
                <a:latin typeface="Arial" panose="020B0604020202020204" pitchFamily="34" charset="0"/>
                <a:cs typeface="Arial" panose="020B0604020202020204" pitchFamily="34" charset="0"/>
              </a:rPr>
              <a:t> min </a:t>
            </a:r>
            <a:r>
              <a:rPr lang="en-US" sz="2667" dirty="0" err="1">
                <a:latin typeface="Arial" panose="020B0604020202020204" pitchFamily="34" charset="0"/>
                <a:cs typeface="Arial" panose="020B0604020202020204" pitchFamily="34" charset="0"/>
              </a:rPr>
              <a:t>reruptiaero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velis</a:t>
            </a:r>
            <a:r>
              <a:rPr lang="en-US" sz="2667" dirty="0">
                <a:latin typeface="Arial" panose="020B0604020202020204" pitchFamily="34" charset="0"/>
                <a:cs typeface="Arial" panose="020B0604020202020204" pitchFamily="34" charset="0"/>
              </a:rPr>
              <a:t> maximus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sequidisit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omnient</a:t>
            </a:r>
            <a:r>
              <a:rPr lang="en-US" sz="2667" dirty="0">
                <a:latin typeface="Arial" panose="020B0604020202020204" pitchFamily="34" charset="0"/>
                <a:cs typeface="Arial" panose="020B0604020202020204" pitchFamily="34" charset="0"/>
              </a:rPr>
              <a:t> hit lam</a:t>
            </a:r>
          </a:p>
        </p:txBody>
      </p:sp>
      <p:sp>
        <p:nvSpPr>
          <p:cNvPr id="36" name="TextBox 35">
            <a:extLst>
              <a:ext uri="{FF2B5EF4-FFF2-40B4-BE49-F238E27FC236}">
                <a16:creationId xmlns:a16="http://schemas.microsoft.com/office/drawing/2014/main" id="{DDBEDB47-166B-6848-84AE-F3D4E3B5A1F6}"/>
              </a:ext>
            </a:extLst>
          </p:cNvPr>
          <p:cNvSpPr txBox="1"/>
          <p:nvPr/>
        </p:nvSpPr>
        <p:spPr>
          <a:xfrm>
            <a:off x="15414625" y="19260935"/>
            <a:ext cx="13061950" cy="2554930"/>
          </a:xfrm>
          <a:prstGeom prst="rect">
            <a:avLst/>
          </a:prstGeom>
          <a:noFill/>
        </p:spPr>
        <p:txBody>
          <a:bodyPr wrap="square" rtlCol="0">
            <a:spAutoFit/>
          </a:bodyPr>
          <a:lstStyle/>
          <a:p>
            <a:r>
              <a:rPr lang="en-US" sz="2667" dirty="0">
                <a:latin typeface="Arial" panose="020B0604020202020204" pitchFamily="34" charset="0"/>
                <a:cs typeface="Arial" panose="020B0604020202020204" pitchFamily="34" charset="0"/>
              </a:rPr>
              <a:t>As </a:t>
            </a:r>
            <a:r>
              <a:rPr lang="en-US" sz="2667" dirty="0" err="1">
                <a:latin typeface="Arial" panose="020B0604020202020204" pitchFamily="34" charset="0"/>
                <a:cs typeface="Arial" panose="020B0604020202020204" pitchFamily="34" charset="0"/>
              </a:rPr>
              <a:t>verepe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sectis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enda</a:t>
            </a:r>
            <a:r>
              <a:rPr lang="en-US" sz="2667" dirty="0">
                <a:latin typeface="Arial" panose="020B0604020202020204" pitchFamily="34" charset="0"/>
                <a:cs typeface="Arial" panose="020B0604020202020204" pitchFamily="34" charset="0"/>
              </a:rPr>
              <a:t> di </a:t>
            </a:r>
            <a:r>
              <a:rPr lang="en-US" sz="2667" dirty="0" err="1">
                <a:latin typeface="Arial" panose="020B0604020202020204" pitchFamily="34" charset="0"/>
                <a:cs typeface="Arial" panose="020B0604020202020204" pitchFamily="34" charset="0"/>
              </a:rPr>
              <a:t>incto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etusda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delectet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eaque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simusda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ndanimus</a:t>
            </a:r>
            <a:r>
              <a:rPr lang="en-US" sz="2667" dirty="0">
                <a:latin typeface="Arial" panose="020B0604020202020204" pitchFamily="34" charset="0"/>
                <a:cs typeface="Arial" panose="020B0604020202020204" pitchFamily="34" charset="0"/>
              </a:rPr>
              <a:t>, sin </a:t>
            </a:r>
            <a:r>
              <a:rPr lang="en-US" sz="2667" dirty="0" err="1">
                <a:latin typeface="Arial" panose="020B0604020202020204" pitchFamily="34" charset="0"/>
                <a:cs typeface="Arial" panose="020B0604020202020204" pitchFamily="34" charset="0"/>
              </a:rPr>
              <a:t>cori</a:t>
            </a:r>
            <a:r>
              <a:rPr lang="en-US" sz="2667" dirty="0">
                <a:latin typeface="Arial" panose="020B0604020202020204" pitchFamily="34" charset="0"/>
                <a:cs typeface="Arial" panose="020B0604020202020204" pitchFamily="34" charset="0"/>
              </a:rPr>
              <a:t> rem id </a:t>
            </a:r>
            <a:r>
              <a:rPr lang="en-US" sz="2667" dirty="0" err="1">
                <a:latin typeface="Arial" panose="020B0604020202020204" pitchFamily="34" charset="0"/>
                <a:cs typeface="Arial" panose="020B0604020202020204" pitchFamily="34" charset="0"/>
              </a:rPr>
              <a:t>maximillut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hari</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enduci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corecta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alicimp</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oriaeperum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iusaeped</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quis</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abor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ame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utatur</a:t>
            </a:r>
            <a:r>
              <a:rPr lang="en-US" sz="2667" dirty="0">
                <a:latin typeface="Arial" panose="020B0604020202020204" pitchFamily="34" charset="0"/>
                <a:cs typeface="Arial" panose="020B0604020202020204" pitchFamily="34" charset="0"/>
              </a:rPr>
              <a:t> as </a:t>
            </a:r>
            <a:r>
              <a:rPr lang="en-US" sz="2667" dirty="0" err="1">
                <a:latin typeface="Arial" panose="020B0604020202020204" pitchFamily="34" charset="0"/>
                <a:cs typeface="Arial" panose="020B0604020202020204" pitchFamily="34" charset="0"/>
              </a:rPr>
              <a:t>senet</a:t>
            </a:r>
            <a:r>
              <a:rPr lang="en-US" sz="2667" dirty="0">
                <a:latin typeface="Arial" panose="020B0604020202020204" pitchFamily="34" charset="0"/>
                <a:cs typeface="Arial" panose="020B0604020202020204" pitchFamily="34" charset="0"/>
              </a:rPr>
              <a:t> a </a:t>
            </a:r>
            <a:r>
              <a:rPr lang="en-US" sz="2667" dirty="0" err="1">
                <a:latin typeface="Arial" panose="020B0604020202020204" pitchFamily="34" charset="0"/>
                <a:cs typeface="Arial" panose="020B0604020202020204" pitchFamily="34" charset="0"/>
              </a:rPr>
              <a:t>quibus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apienda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versper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feriti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delia</a:t>
            </a:r>
            <a:r>
              <a:rPr lang="en-US" sz="2667" dirty="0">
                <a:latin typeface="Arial" panose="020B0604020202020204" pitchFamily="34" charset="0"/>
                <a:cs typeface="Arial" panose="020B0604020202020204" pitchFamily="34" charset="0"/>
              </a:rPr>
              <a:t> pa </a:t>
            </a:r>
            <a:r>
              <a:rPr lang="en-US" sz="2667" dirty="0" err="1">
                <a:latin typeface="Arial" panose="020B0604020202020204" pitchFamily="34" charset="0"/>
                <a:cs typeface="Arial" panose="020B0604020202020204" pitchFamily="34" charset="0"/>
              </a:rPr>
              <a:t>dolo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quamus</a:t>
            </a:r>
            <a:r>
              <a:rPr lang="en-US" sz="2667" dirty="0">
                <a:latin typeface="Arial" panose="020B0604020202020204" pitchFamily="34" charset="0"/>
                <a:cs typeface="Arial" panose="020B0604020202020204" pitchFamily="34" charset="0"/>
              </a:rPr>
              <a:t> arum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endellu</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pisquia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aditatur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audam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earupid</a:t>
            </a:r>
            <a:r>
              <a:rPr lang="en-US" sz="2667" dirty="0">
                <a:latin typeface="Arial" panose="020B0604020202020204" pitchFamily="34" charset="0"/>
                <a:cs typeface="Arial" panose="020B0604020202020204" pitchFamily="34" charset="0"/>
              </a:rPr>
              <a:t> quo </a:t>
            </a:r>
            <a:r>
              <a:rPr lang="en-US" sz="2667" dirty="0" err="1">
                <a:latin typeface="Arial" panose="020B0604020202020204" pitchFamily="34" charset="0"/>
                <a:cs typeface="Arial" panose="020B0604020202020204" pitchFamily="34" charset="0"/>
              </a:rPr>
              <a:t>quunt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odigniscil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verios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nonsequam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duciis</a:t>
            </a:r>
            <a:r>
              <a:rPr lang="en-US" sz="2667" dirty="0">
                <a:latin typeface="Arial" panose="020B0604020202020204" pitchFamily="34" charset="0"/>
                <a:cs typeface="Arial" panose="020B0604020202020204" pitchFamily="34" charset="0"/>
              </a:rPr>
              <a:t> et</a:t>
            </a:r>
          </a:p>
          <a:p>
            <a:endParaRPr lang="en-US" sz="2667" dirty="0">
              <a:latin typeface="Arial" panose="020B0604020202020204" pitchFamily="34" charset="0"/>
              <a:cs typeface="Arial" panose="020B0604020202020204" pitchFamily="34" charset="0"/>
            </a:endParaRPr>
          </a:p>
        </p:txBody>
      </p:sp>
      <p:sp>
        <p:nvSpPr>
          <p:cNvPr id="37" name="Rectangle 36">
            <a:extLst>
              <a:ext uri="{FF2B5EF4-FFF2-40B4-BE49-F238E27FC236}">
                <a16:creationId xmlns:a16="http://schemas.microsoft.com/office/drawing/2014/main" id="{79E61101-5EF6-6B46-914F-CA5C0451EE03}"/>
              </a:ext>
            </a:extLst>
          </p:cNvPr>
          <p:cNvSpPr/>
          <p:nvPr/>
        </p:nvSpPr>
        <p:spPr>
          <a:xfrm>
            <a:off x="15414626" y="15335050"/>
            <a:ext cx="6067490" cy="3386668"/>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38" name="Rectangle 37">
            <a:extLst>
              <a:ext uri="{FF2B5EF4-FFF2-40B4-BE49-F238E27FC236}">
                <a16:creationId xmlns:a16="http://schemas.microsoft.com/office/drawing/2014/main" id="{9649ACC7-CA7B-714B-AEA7-CEF458A54E36}"/>
              </a:ext>
            </a:extLst>
          </p:cNvPr>
          <p:cNvSpPr/>
          <p:nvPr/>
        </p:nvSpPr>
        <p:spPr>
          <a:xfrm>
            <a:off x="15414625" y="21815865"/>
            <a:ext cx="13061950" cy="520399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39" name="TextBox 38">
            <a:extLst>
              <a:ext uri="{FF2B5EF4-FFF2-40B4-BE49-F238E27FC236}">
                <a16:creationId xmlns:a16="http://schemas.microsoft.com/office/drawing/2014/main" id="{D297980D-4ECC-F745-B2B0-F00C14163F51}"/>
              </a:ext>
            </a:extLst>
          </p:cNvPr>
          <p:cNvSpPr txBox="1"/>
          <p:nvPr/>
        </p:nvSpPr>
        <p:spPr>
          <a:xfrm>
            <a:off x="15414625" y="27388935"/>
            <a:ext cx="13061950" cy="2965364"/>
          </a:xfrm>
          <a:prstGeom prst="rect">
            <a:avLst/>
          </a:prstGeom>
          <a:noFill/>
        </p:spPr>
        <p:txBody>
          <a:bodyPr wrap="square" rtlCol="0">
            <a:spAutoFit/>
          </a:bodyPr>
          <a:lstStyle/>
          <a:p>
            <a:r>
              <a:rPr lang="en-US" sz="2667" dirty="0">
                <a:latin typeface="Arial" panose="020B0604020202020204" pitchFamily="34" charset="0"/>
                <a:cs typeface="Arial" panose="020B0604020202020204" pitchFamily="34" charset="0"/>
              </a:rPr>
              <a:t>As </a:t>
            </a:r>
            <a:r>
              <a:rPr lang="en-US" sz="2667" dirty="0" err="1">
                <a:latin typeface="Arial" panose="020B0604020202020204" pitchFamily="34" charset="0"/>
                <a:cs typeface="Arial" panose="020B0604020202020204" pitchFamily="34" charset="0"/>
              </a:rPr>
              <a:t>verepe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sectis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enda</a:t>
            </a:r>
            <a:r>
              <a:rPr lang="en-US" sz="2667" dirty="0">
                <a:latin typeface="Arial" panose="020B0604020202020204" pitchFamily="34" charset="0"/>
                <a:cs typeface="Arial" panose="020B0604020202020204" pitchFamily="34" charset="0"/>
              </a:rPr>
              <a:t> di </a:t>
            </a:r>
            <a:r>
              <a:rPr lang="en-US" sz="2667" dirty="0" err="1">
                <a:latin typeface="Arial" panose="020B0604020202020204" pitchFamily="34" charset="0"/>
                <a:cs typeface="Arial" panose="020B0604020202020204" pitchFamily="34" charset="0"/>
              </a:rPr>
              <a:t>incto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etusda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delectet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eaque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simusda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ndanimus</a:t>
            </a:r>
            <a:r>
              <a:rPr lang="en-US" sz="2667" dirty="0">
                <a:latin typeface="Arial" panose="020B0604020202020204" pitchFamily="34" charset="0"/>
                <a:cs typeface="Arial" panose="020B0604020202020204" pitchFamily="34" charset="0"/>
              </a:rPr>
              <a:t>, sin </a:t>
            </a:r>
            <a:r>
              <a:rPr lang="en-US" sz="2667" dirty="0" err="1">
                <a:latin typeface="Arial" panose="020B0604020202020204" pitchFamily="34" charset="0"/>
                <a:cs typeface="Arial" panose="020B0604020202020204" pitchFamily="34" charset="0"/>
              </a:rPr>
              <a:t>cori</a:t>
            </a:r>
            <a:r>
              <a:rPr lang="en-US" sz="2667" dirty="0">
                <a:latin typeface="Arial" panose="020B0604020202020204" pitchFamily="34" charset="0"/>
                <a:cs typeface="Arial" panose="020B0604020202020204" pitchFamily="34" charset="0"/>
              </a:rPr>
              <a:t> rem id </a:t>
            </a:r>
            <a:r>
              <a:rPr lang="en-US" sz="2667" dirty="0" err="1">
                <a:latin typeface="Arial" panose="020B0604020202020204" pitchFamily="34" charset="0"/>
                <a:cs typeface="Arial" panose="020B0604020202020204" pitchFamily="34" charset="0"/>
              </a:rPr>
              <a:t>maximillut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hari</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enduci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corecta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alicimp</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oriaeperum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iusaeped</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quis</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abor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ame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utatur</a:t>
            </a:r>
            <a:r>
              <a:rPr lang="en-US" sz="2667" dirty="0">
                <a:latin typeface="Arial" panose="020B0604020202020204" pitchFamily="34" charset="0"/>
                <a:cs typeface="Arial" panose="020B0604020202020204" pitchFamily="34" charset="0"/>
              </a:rPr>
              <a:t> as </a:t>
            </a:r>
            <a:r>
              <a:rPr lang="en-US" sz="2667" dirty="0" err="1">
                <a:latin typeface="Arial" panose="020B0604020202020204" pitchFamily="34" charset="0"/>
                <a:cs typeface="Arial" panose="020B0604020202020204" pitchFamily="34" charset="0"/>
              </a:rPr>
              <a:t>senet</a:t>
            </a:r>
            <a:r>
              <a:rPr lang="en-US" sz="2667" dirty="0">
                <a:latin typeface="Arial" panose="020B0604020202020204" pitchFamily="34" charset="0"/>
                <a:cs typeface="Arial" panose="020B0604020202020204" pitchFamily="34" charset="0"/>
              </a:rPr>
              <a:t> a </a:t>
            </a:r>
            <a:r>
              <a:rPr lang="en-US" sz="2667" dirty="0" err="1">
                <a:latin typeface="Arial" panose="020B0604020202020204" pitchFamily="34" charset="0"/>
                <a:cs typeface="Arial" panose="020B0604020202020204" pitchFamily="34" charset="0"/>
              </a:rPr>
              <a:t>quibus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apienda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versper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feriti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delia</a:t>
            </a:r>
            <a:r>
              <a:rPr lang="en-US" sz="2667" dirty="0">
                <a:latin typeface="Arial" panose="020B0604020202020204" pitchFamily="34" charset="0"/>
                <a:cs typeface="Arial" panose="020B0604020202020204" pitchFamily="34" charset="0"/>
              </a:rPr>
              <a:t> pa </a:t>
            </a:r>
            <a:r>
              <a:rPr lang="en-US" sz="2667" dirty="0" err="1">
                <a:latin typeface="Arial" panose="020B0604020202020204" pitchFamily="34" charset="0"/>
                <a:cs typeface="Arial" panose="020B0604020202020204" pitchFamily="34" charset="0"/>
              </a:rPr>
              <a:t>dolo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quamus</a:t>
            </a:r>
            <a:r>
              <a:rPr lang="en-US" sz="2667" dirty="0">
                <a:latin typeface="Arial" panose="020B0604020202020204" pitchFamily="34" charset="0"/>
                <a:cs typeface="Arial" panose="020B0604020202020204" pitchFamily="34" charset="0"/>
              </a:rPr>
              <a:t> arum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endellu</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pisquia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aditatur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audam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earupid</a:t>
            </a:r>
            <a:r>
              <a:rPr lang="en-US" sz="2667" dirty="0">
                <a:latin typeface="Arial" panose="020B0604020202020204" pitchFamily="34" charset="0"/>
                <a:cs typeface="Arial" panose="020B0604020202020204" pitchFamily="34" charset="0"/>
              </a:rPr>
              <a:t> quo </a:t>
            </a:r>
            <a:r>
              <a:rPr lang="en-US" sz="2667" dirty="0" err="1">
                <a:latin typeface="Arial" panose="020B0604020202020204" pitchFamily="34" charset="0"/>
                <a:cs typeface="Arial" panose="020B0604020202020204" pitchFamily="34" charset="0"/>
              </a:rPr>
              <a:t>quunt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odigniscil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verios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nonsequam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duciis</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apienda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versper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feriti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delia</a:t>
            </a:r>
            <a:r>
              <a:rPr lang="en-US" sz="2667" dirty="0">
                <a:latin typeface="Arial" panose="020B0604020202020204" pitchFamily="34" charset="0"/>
                <a:cs typeface="Arial" panose="020B0604020202020204" pitchFamily="34" charset="0"/>
              </a:rPr>
              <a:t> pa </a:t>
            </a:r>
            <a:r>
              <a:rPr lang="en-US" sz="2667" dirty="0" err="1">
                <a:latin typeface="Arial" panose="020B0604020202020204" pitchFamily="34" charset="0"/>
                <a:cs typeface="Arial" panose="020B0604020202020204" pitchFamily="34" charset="0"/>
              </a:rPr>
              <a:t>dolo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quamus</a:t>
            </a:r>
            <a:r>
              <a:rPr lang="en-US" sz="2667" dirty="0">
                <a:latin typeface="Arial" panose="020B0604020202020204" pitchFamily="34" charset="0"/>
                <a:cs typeface="Arial" panose="020B0604020202020204" pitchFamily="34" charset="0"/>
              </a:rPr>
              <a:t> arum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endellu</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pisquia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aditatur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audam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earupid</a:t>
            </a:r>
            <a:r>
              <a:rPr lang="en-US" sz="2667" dirty="0">
                <a:latin typeface="Arial" panose="020B0604020202020204" pitchFamily="34" charset="0"/>
                <a:cs typeface="Arial" panose="020B0604020202020204" pitchFamily="34" charset="0"/>
              </a:rPr>
              <a:t> quo </a:t>
            </a:r>
            <a:r>
              <a:rPr lang="en-US" sz="2667" dirty="0" err="1">
                <a:latin typeface="Arial" panose="020B0604020202020204" pitchFamily="34" charset="0"/>
                <a:cs typeface="Arial" panose="020B0604020202020204" pitchFamily="34" charset="0"/>
              </a:rPr>
              <a:t>quunt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odigniscil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verios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nonsequam</a:t>
            </a:r>
            <a:endParaRPr lang="en-US" sz="2667" dirty="0">
              <a:latin typeface="Arial" panose="020B0604020202020204" pitchFamily="34" charset="0"/>
              <a:cs typeface="Arial" panose="020B0604020202020204" pitchFamily="34" charset="0"/>
            </a:endParaRPr>
          </a:p>
        </p:txBody>
      </p:sp>
      <p:sp>
        <p:nvSpPr>
          <p:cNvPr id="40" name="Rectangle 39">
            <a:extLst>
              <a:ext uri="{FF2B5EF4-FFF2-40B4-BE49-F238E27FC236}">
                <a16:creationId xmlns:a16="http://schemas.microsoft.com/office/drawing/2014/main" id="{FEB20CB5-C342-764E-B79A-7C682C36C316}"/>
              </a:ext>
            </a:extLst>
          </p:cNvPr>
          <p:cNvSpPr/>
          <p:nvPr/>
        </p:nvSpPr>
        <p:spPr>
          <a:xfrm>
            <a:off x="29652913" y="9070523"/>
            <a:ext cx="13061949" cy="8135074"/>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1" name="Rectangle 40">
            <a:extLst>
              <a:ext uri="{FF2B5EF4-FFF2-40B4-BE49-F238E27FC236}">
                <a16:creationId xmlns:a16="http://schemas.microsoft.com/office/drawing/2014/main" id="{8432BACB-B7AC-9249-89BD-23CE195D42AA}"/>
              </a:ext>
            </a:extLst>
          </p:cNvPr>
          <p:cNvSpPr/>
          <p:nvPr/>
        </p:nvSpPr>
        <p:spPr>
          <a:xfrm>
            <a:off x="1176339" y="23673924"/>
            <a:ext cx="13061949" cy="7263276"/>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2" name="Rectangle 41">
            <a:extLst>
              <a:ext uri="{FF2B5EF4-FFF2-40B4-BE49-F238E27FC236}">
                <a16:creationId xmlns:a16="http://schemas.microsoft.com/office/drawing/2014/main" id="{BD028CE5-80CA-A547-8060-A3BDE4204EC8}"/>
              </a:ext>
            </a:extLst>
          </p:cNvPr>
          <p:cNvSpPr/>
          <p:nvPr/>
        </p:nvSpPr>
        <p:spPr>
          <a:xfrm>
            <a:off x="15414625" y="9070523"/>
            <a:ext cx="13061950" cy="5536885"/>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3" name="Rectangle 42">
            <a:extLst>
              <a:ext uri="{FF2B5EF4-FFF2-40B4-BE49-F238E27FC236}">
                <a16:creationId xmlns:a16="http://schemas.microsoft.com/office/drawing/2014/main" id="{BDD90DD4-B82B-EE48-A0A1-0F9A585E7A8D}"/>
              </a:ext>
            </a:extLst>
          </p:cNvPr>
          <p:cNvSpPr/>
          <p:nvPr/>
        </p:nvSpPr>
        <p:spPr>
          <a:xfrm>
            <a:off x="22409085" y="15335050"/>
            <a:ext cx="6067490" cy="3386668"/>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28" name="TextBox 27">
            <a:extLst>
              <a:ext uri="{FF2B5EF4-FFF2-40B4-BE49-F238E27FC236}">
                <a16:creationId xmlns:a16="http://schemas.microsoft.com/office/drawing/2014/main" id="{A7BBB061-AFE3-614D-A863-BE22A56A5B2C}"/>
              </a:ext>
            </a:extLst>
          </p:cNvPr>
          <p:cNvSpPr txBox="1"/>
          <p:nvPr/>
        </p:nvSpPr>
        <p:spPr>
          <a:xfrm>
            <a:off x="1176338" y="915143"/>
            <a:ext cx="29608462" cy="2800767"/>
          </a:xfrm>
          <a:prstGeom prst="rect">
            <a:avLst/>
          </a:prstGeom>
          <a:noFill/>
        </p:spPr>
        <p:txBody>
          <a:bodyPr wrap="square" rtlCol="0">
            <a:spAutoFit/>
          </a:bodyPr>
          <a:lstStyle/>
          <a:p>
            <a:r>
              <a:rPr lang="en-US" sz="8800" b="1" dirty="0">
                <a:latin typeface="Arial" panose="020B0604020202020204" pitchFamily="34" charset="0"/>
                <a:cs typeface="Arial" panose="020B0604020202020204" pitchFamily="34" charset="0"/>
              </a:rPr>
              <a:t>Implementation of a One-Dimensional Electromagnetic Wave Solver in Initial Plasma Formation Modeling</a:t>
            </a:r>
          </a:p>
        </p:txBody>
      </p:sp>
      <p:sp>
        <p:nvSpPr>
          <p:cNvPr id="29" name="TextBox 28">
            <a:extLst>
              <a:ext uri="{FF2B5EF4-FFF2-40B4-BE49-F238E27FC236}">
                <a16:creationId xmlns:a16="http://schemas.microsoft.com/office/drawing/2014/main" id="{846EFCF9-B25B-6346-9D23-E217C50DCFE6}"/>
              </a:ext>
            </a:extLst>
          </p:cNvPr>
          <p:cNvSpPr txBox="1"/>
          <p:nvPr/>
        </p:nvSpPr>
        <p:spPr>
          <a:xfrm>
            <a:off x="1176338" y="3941651"/>
            <a:ext cx="26872350" cy="3046988"/>
          </a:xfrm>
          <a:prstGeom prst="rect">
            <a:avLst/>
          </a:prstGeom>
          <a:noFill/>
        </p:spPr>
        <p:txBody>
          <a:bodyPr wrap="square" rtlCol="0">
            <a:spAutoFit/>
          </a:bodyPr>
          <a:lstStyle/>
          <a:p>
            <a:r>
              <a:rPr lang="en-US" sz="5400" b="1" dirty="0">
                <a:latin typeface="Arial" panose="020B0604020202020204" pitchFamily="34" charset="0"/>
                <a:cs typeface="Arial" panose="020B0604020202020204" pitchFamily="34" charset="0"/>
              </a:rPr>
              <a:t>Nicholas Davila</a:t>
            </a:r>
            <a:r>
              <a:rPr lang="en-US" sz="5400" b="1" baseline="30000" dirty="0">
                <a:latin typeface="Arial" panose="020B0604020202020204" pitchFamily="34" charset="0"/>
                <a:cs typeface="Arial" panose="020B0604020202020204" pitchFamily="34" charset="0"/>
              </a:rPr>
              <a:t>1</a:t>
            </a:r>
            <a:r>
              <a:rPr lang="en-US" sz="5400" dirty="0">
                <a:latin typeface="Arial" panose="020B0604020202020204" pitchFamily="34" charset="0"/>
                <a:cs typeface="Arial" panose="020B0604020202020204" pitchFamily="34" charset="0"/>
              </a:rPr>
              <a:t>, Ka Ming Woo</a:t>
            </a:r>
            <a:r>
              <a:rPr lang="en-US" sz="5400" baseline="30000" dirty="0">
                <a:latin typeface="Arial" panose="020B0604020202020204" pitchFamily="34" charset="0"/>
                <a:cs typeface="Arial" panose="020B0604020202020204" pitchFamily="34" charset="0"/>
              </a:rPr>
              <a:t>2</a:t>
            </a:r>
            <a:br>
              <a:rPr lang="en-US" sz="5400" dirty="0">
                <a:latin typeface="Arial" panose="020B0604020202020204" pitchFamily="34" charset="0"/>
                <a:cs typeface="Arial" panose="020B0604020202020204" pitchFamily="34" charset="0"/>
              </a:rPr>
            </a:br>
            <a:r>
              <a:rPr lang="en-US" sz="4600"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Department of Physics, College of Natural Sciences, The University of Texas at Austin</a:t>
            </a:r>
          </a:p>
          <a:p>
            <a:r>
              <a:rPr lang="en-US" sz="4600"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Princeton Plasma Physics Laboratory</a:t>
            </a:r>
          </a:p>
          <a:p>
            <a:r>
              <a:rPr lang="en-US" sz="4600" baseline="30000" dirty="0">
                <a:latin typeface="Arial" panose="020B0604020202020204" pitchFamily="34" charset="0"/>
                <a:cs typeface="Arial" panose="020B0604020202020204" pitchFamily="34" charset="0"/>
              </a:rPr>
              <a:t>2</a:t>
            </a:r>
            <a:r>
              <a:rPr lang="en-US" sz="4600" dirty="0">
                <a:latin typeface="Arial" panose="020B0604020202020204" pitchFamily="34" charset="0"/>
                <a:cs typeface="Arial" panose="020B0604020202020204" pitchFamily="34" charset="0"/>
              </a:rPr>
              <a:t>Laboratory for Laser Energetics, University of Rochester</a:t>
            </a:r>
          </a:p>
        </p:txBody>
      </p:sp>
      <p:pic>
        <p:nvPicPr>
          <p:cNvPr id="4" name="Picture 3" descr="A logo for PPPL">
            <a:extLst>
              <a:ext uri="{FF2B5EF4-FFF2-40B4-BE49-F238E27FC236}">
                <a16:creationId xmlns:a16="http://schemas.microsoft.com/office/drawing/2014/main" id="{420BF796-6822-3CA5-4764-9A45E8DE5D04}"/>
              </a:ext>
            </a:extLst>
          </p:cNvPr>
          <p:cNvPicPr>
            <a:picLocks noChangeAspect="1"/>
          </p:cNvPicPr>
          <p:nvPr/>
        </p:nvPicPr>
        <p:blipFill>
          <a:blip r:embed="rId2"/>
          <a:stretch>
            <a:fillRect/>
          </a:stretch>
        </p:blipFill>
        <p:spPr>
          <a:xfrm>
            <a:off x="30783440" y="1026073"/>
            <a:ext cx="5962039" cy="3288083"/>
          </a:xfrm>
          <a:prstGeom prst="rect">
            <a:avLst/>
          </a:prstGeom>
        </p:spPr>
      </p:pic>
      <p:pic>
        <p:nvPicPr>
          <p:cNvPr id="6" name="Picture 5">
            <a:extLst>
              <a:ext uri="{FF2B5EF4-FFF2-40B4-BE49-F238E27FC236}">
                <a16:creationId xmlns:a16="http://schemas.microsoft.com/office/drawing/2014/main" id="{6AFD8882-EAFD-6481-FFB1-12FB99E4151F}"/>
              </a:ext>
            </a:extLst>
          </p:cNvPr>
          <p:cNvPicPr>
            <a:picLocks noChangeAspect="1"/>
          </p:cNvPicPr>
          <p:nvPr/>
        </p:nvPicPr>
        <p:blipFill>
          <a:blip r:embed="rId3"/>
          <a:stretch>
            <a:fillRect/>
          </a:stretch>
        </p:blipFill>
        <p:spPr>
          <a:xfrm>
            <a:off x="31032822" y="5082033"/>
            <a:ext cx="10717748" cy="1799050"/>
          </a:xfrm>
          <a:prstGeom prst="rect">
            <a:avLst/>
          </a:prstGeom>
        </p:spPr>
      </p:pic>
      <p:pic>
        <p:nvPicPr>
          <p:cNvPr id="1026" name="Picture 2" descr="1">
            <a:extLst>
              <a:ext uri="{FF2B5EF4-FFF2-40B4-BE49-F238E27FC236}">
                <a16:creationId xmlns:a16="http://schemas.microsoft.com/office/drawing/2014/main" id="{AAFDADFD-CB4C-250B-FBD2-A154D28F658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317569" y="1414730"/>
            <a:ext cx="5397294" cy="25107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835634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3BA2A88B-3360-5040-9003-E2372CDE5E46}"/>
              </a:ext>
            </a:extLst>
          </p:cNvPr>
          <p:cNvSpPr/>
          <p:nvPr/>
        </p:nvSpPr>
        <p:spPr>
          <a:xfrm>
            <a:off x="1176338" y="7315201"/>
            <a:ext cx="11168062" cy="1170214"/>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Introduction</a:t>
            </a:r>
            <a:endParaRPr lang="en-US" sz="5000" dirty="0">
              <a:latin typeface="Arial" panose="020B0604020202020204" pitchFamily="34" charset="0"/>
              <a:cs typeface="Arial" panose="020B0604020202020204" pitchFamily="34" charset="0"/>
            </a:endParaRPr>
          </a:p>
        </p:txBody>
      </p:sp>
      <p:sp>
        <p:nvSpPr>
          <p:cNvPr id="9" name="Rectangle 8">
            <a:extLst>
              <a:ext uri="{FF2B5EF4-FFF2-40B4-BE49-F238E27FC236}">
                <a16:creationId xmlns:a16="http://schemas.microsoft.com/office/drawing/2014/main" id="{EC4A6358-4507-B847-8C53-A48D4ED9E51F}"/>
              </a:ext>
            </a:extLst>
          </p:cNvPr>
          <p:cNvSpPr/>
          <p:nvPr/>
        </p:nvSpPr>
        <p:spPr>
          <a:xfrm>
            <a:off x="1176338" y="15683997"/>
            <a:ext cx="11168062" cy="1170214"/>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Research Goal</a:t>
            </a:r>
            <a:endParaRPr lang="en-US" sz="5000" dirty="0">
              <a:latin typeface="Arial" panose="020B0604020202020204" pitchFamily="34" charset="0"/>
              <a:cs typeface="Arial" panose="020B0604020202020204" pitchFamily="34" charset="0"/>
            </a:endParaRPr>
          </a:p>
        </p:txBody>
      </p:sp>
      <p:sp>
        <p:nvSpPr>
          <p:cNvPr id="12" name="Rectangle 11">
            <a:extLst>
              <a:ext uri="{FF2B5EF4-FFF2-40B4-BE49-F238E27FC236}">
                <a16:creationId xmlns:a16="http://schemas.microsoft.com/office/drawing/2014/main" id="{0639631C-08BB-0541-B861-34DFCCDB4FE0}"/>
              </a:ext>
            </a:extLst>
          </p:cNvPr>
          <p:cNvSpPr/>
          <p:nvPr/>
        </p:nvSpPr>
        <p:spPr>
          <a:xfrm>
            <a:off x="1176338" y="20007641"/>
            <a:ext cx="11168062" cy="1170214"/>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Methods</a:t>
            </a:r>
          </a:p>
        </p:txBody>
      </p:sp>
      <p:sp>
        <p:nvSpPr>
          <p:cNvPr id="15" name="Rectangle 14">
            <a:extLst>
              <a:ext uri="{FF2B5EF4-FFF2-40B4-BE49-F238E27FC236}">
                <a16:creationId xmlns:a16="http://schemas.microsoft.com/office/drawing/2014/main" id="{6E1D1C45-5D5B-AE41-90A5-588D8661AF6B}"/>
              </a:ext>
            </a:extLst>
          </p:cNvPr>
          <p:cNvSpPr/>
          <p:nvPr/>
        </p:nvSpPr>
        <p:spPr>
          <a:xfrm>
            <a:off x="13328650" y="7315201"/>
            <a:ext cx="17245330" cy="1170214"/>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Figures and Results</a:t>
            </a:r>
            <a:endParaRPr lang="en-US" sz="5000" dirty="0">
              <a:latin typeface="Arial" panose="020B0604020202020204" pitchFamily="34" charset="0"/>
              <a:cs typeface="Arial" panose="020B0604020202020204" pitchFamily="34" charset="0"/>
            </a:endParaRPr>
          </a:p>
        </p:txBody>
      </p:sp>
      <p:sp>
        <p:nvSpPr>
          <p:cNvPr id="18" name="Rectangle 17">
            <a:extLst>
              <a:ext uri="{FF2B5EF4-FFF2-40B4-BE49-F238E27FC236}">
                <a16:creationId xmlns:a16="http://schemas.microsoft.com/office/drawing/2014/main" id="{138EC08D-F3CB-A243-A37D-C070C1327C62}"/>
              </a:ext>
            </a:extLst>
          </p:cNvPr>
          <p:cNvSpPr/>
          <p:nvPr/>
        </p:nvSpPr>
        <p:spPr>
          <a:xfrm>
            <a:off x="31546800" y="7315201"/>
            <a:ext cx="11168063" cy="1170214"/>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Conclusion</a:t>
            </a:r>
            <a:endParaRPr lang="en-US" sz="5000" dirty="0">
              <a:latin typeface="Arial" panose="020B0604020202020204" pitchFamily="34" charset="0"/>
              <a:cs typeface="Arial" panose="020B0604020202020204" pitchFamily="34" charset="0"/>
            </a:endParaRPr>
          </a:p>
        </p:txBody>
      </p:sp>
      <p:sp>
        <p:nvSpPr>
          <p:cNvPr id="21" name="Rectangle 20">
            <a:extLst>
              <a:ext uri="{FF2B5EF4-FFF2-40B4-BE49-F238E27FC236}">
                <a16:creationId xmlns:a16="http://schemas.microsoft.com/office/drawing/2014/main" id="{59430B91-8AA9-6348-80F6-DF385B5A1F00}"/>
              </a:ext>
            </a:extLst>
          </p:cNvPr>
          <p:cNvSpPr/>
          <p:nvPr/>
        </p:nvSpPr>
        <p:spPr>
          <a:xfrm>
            <a:off x="31546800" y="20007641"/>
            <a:ext cx="11168063" cy="1170214"/>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Acknowledgments</a:t>
            </a:r>
            <a:endParaRPr lang="en-US" sz="5000" dirty="0">
              <a:latin typeface="Arial" panose="020B0604020202020204" pitchFamily="34" charset="0"/>
              <a:cs typeface="Arial" panose="020B0604020202020204" pitchFamily="34" charset="0"/>
            </a:endParaRPr>
          </a:p>
        </p:txBody>
      </p:sp>
      <p:sp>
        <p:nvSpPr>
          <p:cNvPr id="22" name="TextBox 21">
            <a:extLst>
              <a:ext uri="{FF2B5EF4-FFF2-40B4-BE49-F238E27FC236}">
                <a16:creationId xmlns:a16="http://schemas.microsoft.com/office/drawing/2014/main" id="{1A8FFCE5-9811-C541-BAEF-E61E890EBD22}"/>
              </a:ext>
            </a:extLst>
          </p:cNvPr>
          <p:cNvSpPr txBox="1"/>
          <p:nvPr/>
        </p:nvSpPr>
        <p:spPr>
          <a:xfrm>
            <a:off x="31546800" y="21558855"/>
            <a:ext cx="11168063" cy="2965364"/>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Vitam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voloria</a:t>
            </a:r>
            <a:r>
              <a:rPr lang="en-US" sz="2667" dirty="0">
                <a:latin typeface="Arial" panose="020B0604020202020204" pitchFamily="34" charset="0"/>
                <a:cs typeface="Arial" panose="020B0604020202020204" pitchFamily="34" charset="0"/>
              </a:rPr>
              <a:t> con et, cum </a:t>
            </a:r>
            <a:r>
              <a:rPr lang="en-US" sz="2667" dirty="0" err="1">
                <a:latin typeface="Arial" panose="020B0604020202020204" pitchFamily="34" charset="0"/>
                <a:cs typeface="Arial" panose="020B0604020202020204" pitchFamily="34" charset="0"/>
              </a:rPr>
              <a:t>laboreium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nam</a:t>
            </a:r>
            <a:r>
              <a:rPr lang="en-US" sz="2667" dirty="0">
                <a:latin typeface="Arial" panose="020B0604020202020204" pitchFamily="34" charset="0"/>
                <a:cs typeface="Arial" panose="020B0604020202020204" pitchFamily="34" charset="0"/>
              </a:rPr>
              <a:t> cum,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paris</a:t>
            </a:r>
            <a:r>
              <a:rPr lang="en-US" sz="2667" dirty="0">
                <a:latin typeface="Arial" panose="020B0604020202020204" pitchFamily="34" charset="0"/>
                <a:cs typeface="Arial" panose="020B0604020202020204" pitchFamily="34" charset="0"/>
              </a:rPr>
              <a:t> as core </a:t>
            </a:r>
            <a:r>
              <a:rPr lang="en-US" sz="2667" dirty="0" err="1">
                <a:latin typeface="Arial" panose="020B0604020202020204" pitchFamily="34" charset="0"/>
                <a:cs typeface="Arial" panose="020B0604020202020204" pitchFamily="34" charset="0"/>
              </a:rPr>
              <a:t>volorest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exceatur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eumquatendit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landignam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lantur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escidit</a:t>
            </a:r>
            <a:r>
              <a:rPr lang="en-US" sz="2667" dirty="0">
                <a:latin typeface="Arial" panose="020B0604020202020204" pitchFamily="34" charset="0"/>
                <a:cs typeface="Arial" panose="020B0604020202020204" pitchFamily="34" charset="0"/>
              </a:rPr>
              <a:t> min </a:t>
            </a:r>
            <a:r>
              <a:rPr lang="en-US" sz="2667" dirty="0" err="1">
                <a:latin typeface="Arial" panose="020B0604020202020204" pitchFamily="34" charset="0"/>
                <a:cs typeface="Arial" panose="020B0604020202020204" pitchFamily="34" charset="0"/>
              </a:rPr>
              <a:t>reruptiaero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velis</a:t>
            </a:r>
            <a:r>
              <a:rPr lang="en-US" sz="2667" dirty="0">
                <a:latin typeface="Arial" panose="020B0604020202020204" pitchFamily="34" charset="0"/>
                <a:cs typeface="Arial" panose="020B0604020202020204" pitchFamily="34" charset="0"/>
              </a:rPr>
              <a:t> maximus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sequidisit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omnient</a:t>
            </a:r>
            <a:r>
              <a:rPr lang="en-US" sz="2667" dirty="0">
                <a:latin typeface="Arial" panose="020B0604020202020204" pitchFamily="34" charset="0"/>
                <a:cs typeface="Arial" panose="020B0604020202020204" pitchFamily="34" charset="0"/>
              </a:rPr>
              <a:t> hit lam </a:t>
            </a:r>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corehen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dendae</a:t>
            </a:r>
            <a:r>
              <a:rPr lang="en-US" sz="2667" dirty="0">
                <a:latin typeface="Arial" panose="020B0604020202020204" pitchFamily="34" charset="0"/>
                <a:cs typeface="Arial" panose="020B0604020202020204" pitchFamily="34" charset="0"/>
              </a:rPr>
              <a:t> nonet </a:t>
            </a:r>
            <a:r>
              <a:rPr lang="en-US" sz="2667" dirty="0" err="1">
                <a:latin typeface="Arial" panose="020B0604020202020204" pitchFamily="34" charset="0"/>
                <a:cs typeface="Arial" panose="020B0604020202020204" pitchFamily="34" charset="0"/>
              </a:rPr>
              <a:t>eliquam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aperorepe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autatem</a:t>
            </a:r>
            <a:r>
              <a:rPr lang="en-US" sz="2667" dirty="0">
                <a:latin typeface="Arial" panose="020B0604020202020204" pitchFamily="34" charset="0"/>
                <a:cs typeface="Arial" panose="020B0604020202020204" pitchFamily="34" charset="0"/>
              </a:rPr>
              <a:t> voles </a:t>
            </a:r>
            <a:r>
              <a:rPr lang="en-US" sz="2667" dirty="0" err="1">
                <a:latin typeface="Arial" panose="020B0604020202020204" pitchFamily="34" charset="0"/>
                <a:cs typeface="Arial" panose="020B0604020202020204" pitchFamily="34" charset="0"/>
              </a:rPr>
              <a:t>int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odic</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dolorrum</a:t>
            </a:r>
            <a:r>
              <a:rPr lang="en-US" sz="2667" dirty="0">
                <a:latin typeface="Arial" panose="020B0604020202020204" pitchFamily="34" charset="0"/>
                <a:cs typeface="Arial" panose="020B0604020202020204" pitchFamily="34" charset="0"/>
              </a:rPr>
              <a:t> que cores </a:t>
            </a:r>
            <a:r>
              <a:rPr lang="en-US" sz="2667" dirty="0" err="1">
                <a:latin typeface="Arial" panose="020B0604020202020204" pitchFamily="34" charset="0"/>
                <a:cs typeface="Arial" panose="020B0604020202020204" pitchFamily="34" charset="0"/>
              </a:rPr>
              <a:t>doluptaturi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utemolorum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imusam</a:t>
            </a:r>
            <a:r>
              <a:rPr lang="en-US" sz="2667" dirty="0">
                <a:latin typeface="Arial" panose="020B0604020202020204" pitchFamily="34" charset="0"/>
                <a:cs typeface="Arial" panose="020B0604020202020204" pitchFamily="34" charset="0"/>
              </a:rPr>
              <a:t>, </a:t>
            </a:r>
          </a:p>
        </p:txBody>
      </p:sp>
      <p:sp>
        <p:nvSpPr>
          <p:cNvPr id="24" name="Rectangle 23">
            <a:extLst>
              <a:ext uri="{FF2B5EF4-FFF2-40B4-BE49-F238E27FC236}">
                <a16:creationId xmlns:a16="http://schemas.microsoft.com/office/drawing/2014/main" id="{13D96B68-D54A-5A40-A6AC-3E453DB8FF98}"/>
              </a:ext>
            </a:extLst>
          </p:cNvPr>
          <p:cNvSpPr/>
          <p:nvPr/>
        </p:nvSpPr>
        <p:spPr>
          <a:xfrm>
            <a:off x="31546800" y="25468641"/>
            <a:ext cx="11168063" cy="1170214"/>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References</a:t>
            </a:r>
            <a:endParaRPr lang="en-US" sz="5000" dirty="0">
              <a:latin typeface="Arial" panose="020B0604020202020204" pitchFamily="34" charset="0"/>
              <a:cs typeface="Arial" panose="020B0604020202020204" pitchFamily="34" charset="0"/>
            </a:endParaRPr>
          </a:p>
        </p:txBody>
      </p:sp>
      <p:sp>
        <p:nvSpPr>
          <p:cNvPr id="25" name="TextBox 24">
            <a:extLst>
              <a:ext uri="{FF2B5EF4-FFF2-40B4-BE49-F238E27FC236}">
                <a16:creationId xmlns:a16="http://schemas.microsoft.com/office/drawing/2014/main" id="{988C4C15-2C03-0B49-95A9-8826656316BF}"/>
              </a:ext>
            </a:extLst>
          </p:cNvPr>
          <p:cNvSpPr txBox="1"/>
          <p:nvPr/>
        </p:nvSpPr>
        <p:spPr>
          <a:xfrm>
            <a:off x="31546800" y="27019855"/>
            <a:ext cx="11168063" cy="3375796"/>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Vitam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voloria</a:t>
            </a:r>
            <a:r>
              <a:rPr lang="en-US" sz="2667" dirty="0">
                <a:latin typeface="Arial" panose="020B0604020202020204" pitchFamily="34" charset="0"/>
                <a:cs typeface="Arial" panose="020B0604020202020204" pitchFamily="34" charset="0"/>
              </a:rPr>
              <a:t> con et, cum </a:t>
            </a:r>
            <a:r>
              <a:rPr lang="en-US" sz="2667" dirty="0" err="1">
                <a:latin typeface="Arial" panose="020B0604020202020204" pitchFamily="34" charset="0"/>
                <a:cs typeface="Arial" panose="020B0604020202020204" pitchFamily="34" charset="0"/>
              </a:rPr>
              <a:t>laboreium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nam</a:t>
            </a:r>
            <a:r>
              <a:rPr lang="en-US" sz="2667" dirty="0">
                <a:latin typeface="Arial" panose="020B0604020202020204" pitchFamily="34" charset="0"/>
                <a:cs typeface="Arial" panose="020B0604020202020204" pitchFamily="34" charset="0"/>
              </a:rPr>
              <a:t> cum,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paris</a:t>
            </a:r>
            <a:r>
              <a:rPr lang="en-US" sz="2667" dirty="0">
                <a:latin typeface="Arial" panose="020B0604020202020204" pitchFamily="34" charset="0"/>
                <a:cs typeface="Arial" panose="020B0604020202020204" pitchFamily="34" charset="0"/>
              </a:rPr>
              <a:t> as core </a:t>
            </a:r>
            <a:r>
              <a:rPr lang="en-US" sz="2667" dirty="0" err="1">
                <a:latin typeface="Arial" panose="020B0604020202020204" pitchFamily="34" charset="0"/>
                <a:cs typeface="Arial" panose="020B0604020202020204" pitchFamily="34" charset="0"/>
              </a:rPr>
              <a:t>volorest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exceatur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eumquatendit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landignam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lantur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escidit</a:t>
            </a:r>
            <a:r>
              <a:rPr lang="en-US" sz="2667" dirty="0">
                <a:latin typeface="Arial" panose="020B0604020202020204" pitchFamily="34" charset="0"/>
                <a:cs typeface="Arial" panose="020B0604020202020204" pitchFamily="34" charset="0"/>
              </a:rPr>
              <a:t> min </a:t>
            </a:r>
            <a:r>
              <a:rPr lang="en-US" sz="2667" dirty="0" err="1">
                <a:latin typeface="Arial" panose="020B0604020202020204" pitchFamily="34" charset="0"/>
                <a:cs typeface="Arial" panose="020B0604020202020204" pitchFamily="34" charset="0"/>
              </a:rPr>
              <a:t>reruptiaero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velis</a:t>
            </a:r>
            <a:r>
              <a:rPr lang="en-US" sz="2667" dirty="0">
                <a:latin typeface="Arial" panose="020B0604020202020204" pitchFamily="34" charset="0"/>
                <a:cs typeface="Arial" panose="020B0604020202020204" pitchFamily="34" charset="0"/>
              </a:rPr>
              <a:t> maximus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sequidisit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omnient</a:t>
            </a:r>
            <a:r>
              <a:rPr lang="en-US" sz="2667" dirty="0">
                <a:latin typeface="Arial" panose="020B0604020202020204" pitchFamily="34" charset="0"/>
                <a:cs typeface="Arial" panose="020B0604020202020204" pitchFamily="34" charset="0"/>
              </a:rPr>
              <a:t> hit lam </a:t>
            </a:r>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corehen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dendae</a:t>
            </a:r>
            <a:r>
              <a:rPr lang="en-US" sz="2667" dirty="0">
                <a:latin typeface="Arial" panose="020B0604020202020204" pitchFamily="34" charset="0"/>
                <a:cs typeface="Arial" panose="020B0604020202020204" pitchFamily="34" charset="0"/>
              </a:rPr>
              <a:t> nonet </a:t>
            </a:r>
            <a:r>
              <a:rPr lang="en-US" sz="2667" dirty="0" err="1">
                <a:latin typeface="Arial" panose="020B0604020202020204" pitchFamily="34" charset="0"/>
                <a:cs typeface="Arial" panose="020B0604020202020204" pitchFamily="34" charset="0"/>
              </a:rPr>
              <a:t>eliquam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aperorepe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autatem</a:t>
            </a:r>
            <a:r>
              <a:rPr lang="en-US" sz="2667" dirty="0">
                <a:latin typeface="Arial" panose="020B0604020202020204" pitchFamily="34" charset="0"/>
                <a:cs typeface="Arial" panose="020B0604020202020204" pitchFamily="34" charset="0"/>
              </a:rPr>
              <a:t> voles </a:t>
            </a:r>
            <a:r>
              <a:rPr lang="en-US" sz="2667" dirty="0" err="1">
                <a:latin typeface="Arial" panose="020B0604020202020204" pitchFamily="34" charset="0"/>
                <a:cs typeface="Arial" panose="020B0604020202020204" pitchFamily="34" charset="0"/>
              </a:rPr>
              <a:t>int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odic</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dolorrum</a:t>
            </a:r>
            <a:r>
              <a:rPr lang="en-US" sz="2667" dirty="0">
                <a:latin typeface="Arial" panose="020B0604020202020204" pitchFamily="34" charset="0"/>
                <a:cs typeface="Arial" panose="020B0604020202020204" pitchFamily="34" charset="0"/>
              </a:rPr>
              <a:t> que cores </a:t>
            </a:r>
            <a:r>
              <a:rPr lang="en-US" sz="2667" dirty="0" err="1">
                <a:latin typeface="Arial" panose="020B0604020202020204" pitchFamily="34" charset="0"/>
                <a:cs typeface="Arial" panose="020B0604020202020204" pitchFamily="34" charset="0"/>
              </a:rPr>
              <a:t>doluptaturi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utemolorum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imusam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idendaecabo</a:t>
            </a:r>
            <a:r>
              <a:rPr lang="en-US" sz="2667" dirty="0">
                <a:latin typeface="Arial" panose="020B0604020202020204" pitchFamily="34" charset="0"/>
                <a:cs typeface="Arial" panose="020B0604020202020204" pitchFamily="34" charset="0"/>
              </a:rPr>
              <a:t>. Nam quo </a:t>
            </a:r>
            <a:r>
              <a:rPr lang="en-US" sz="2667" dirty="0" err="1">
                <a:latin typeface="Arial" panose="020B0604020202020204" pitchFamily="34" charset="0"/>
                <a:cs typeface="Arial" panose="020B0604020202020204" pitchFamily="34" charset="0"/>
              </a:rPr>
              <a:t>moluptatur</a:t>
            </a:r>
            <a:r>
              <a:rPr lang="en-US" sz="2667" dirty="0">
                <a:latin typeface="Arial" panose="020B0604020202020204" pitchFamily="34" charset="0"/>
                <a:cs typeface="Arial" panose="020B0604020202020204" pitchFamily="34" charset="0"/>
              </a:rPr>
              <a:t>?</a:t>
            </a:r>
          </a:p>
          <a:p>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endParaRPr lang="en-US" sz="2667" dirty="0">
              <a:latin typeface="Arial" panose="020B0604020202020204" pitchFamily="34" charset="0"/>
              <a:cs typeface="Arial" panose="020B0604020202020204" pitchFamily="34" charset="0"/>
            </a:endParaRPr>
          </a:p>
        </p:txBody>
      </p:sp>
      <p:sp>
        <p:nvSpPr>
          <p:cNvPr id="33" name="TextBox 32">
            <a:extLst>
              <a:ext uri="{FF2B5EF4-FFF2-40B4-BE49-F238E27FC236}">
                <a16:creationId xmlns:a16="http://schemas.microsoft.com/office/drawing/2014/main" id="{1842EB0F-47CB-9D4D-AECD-1A7E345B8560}"/>
              </a:ext>
            </a:extLst>
          </p:cNvPr>
          <p:cNvSpPr txBox="1"/>
          <p:nvPr/>
        </p:nvSpPr>
        <p:spPr>
          <a:xfrm>
            <a:off x="1176338" y="8866416"/>
            <a:ext cx="11168062" cy="5844677"/>
          </a:xfrm>
          <a:prstGeom prst="rect">
            <a:avLst/>
          </a:prstGeom>
          <a:noFill/>
        </p:spPr>
        <p:txBody>
          <a:bodyPr wrap="square" rtlCol="0">
            <a:spAutoFit/>
          </a:bodyPr>
          <a:lstStyle/>
          <a:p>
            <a:r>
              <a:rPr lang="en-US" sz="2670" dirty="0" err="1">
                <a:latin typeface="Arial" panose="020B0604020202020204" pitchFamily="34" charset="0"/>
                <a:cs typeface="Arial" panose="020B0604020202020204" pitchFamily="34" charset="0"/>
              </a:rPr>
              <a:t>Imintem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porro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debitis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itius</a:t>
            </a:r>
            <a:r>
              <a:rPr lang="en-US" sz="2670" dirty="0">
                <a:latin typeface="Arial" panose="020B0604020202020204" pitchFamily="34" charset="0"/>
                <a:cs typeface="Arial" panose="020B0604020202020204" pitchFamily="34" charset="0"/>
              </a:rPr>
              <a:t>, nus id </a:t>
            </a:r>
            <a:r>
              <a:rPr lang="en-US" sz="2670" dirty="0" err="1">
                <a:latin typeface="Arial" panose="020B0604020202020204" pitchFamily="34" charset="0"/>
                <a:cs typeface="Arial" panose="020B0604020202020204" pitchFamily="34" charset="0"/>
              </a:rPr>
              <a:t>quat</a:t>
            </a:r>
            <a:r>
              <a:rPr lang="en-US" sz="2670" dirty="0">
                <a:latin typeface="Arial" panose="020B0604020202020204" pitchFamily="34" charset="0"/>
                <a:cs typeface="Arial" panose="020B0604020202020204" pitchFamily="34" charset="0"/>
              </a:rPr>
              <a:t> animus </a:t>
            </a:r>
            <a:r>
              <a:rPr lang="en-US" sz="2670" dirty="0" err="1">
                <a:latin typeface="Arial" panose="020B0604020202020204" pitchFamily="34" charset="0"/>
                <a:cs typeface="Arial" panose="020B0604020202020204" pitchFamily="34" charset="0"/>
              </a:rPr>
              <a:t>auda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platust</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imin</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perovitasped</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ipsus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maios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eume</a:t>
            </a:r>
            <a:r>
              <a:rPr lang="en-US" sz="2670" dirty="0">
                <a:latin typeface="Arial" panose="020B0604020202020204" pitchFamily="34" charset="0"/>
                <a:cs typeface="Arial" panose="020B0604020202020204" pitchFamily="34" charset="0"/>
              </a:rPr>
              <a:t> di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a </a:t>
            </a:r>
            <a:r>
              <a:rPr lang="en-US" sz="2670" dirty="0" err="1">
                <a:latin typeface="Arial" panose="020B0604020202020204" pitchFamily="34" charset="0"/>
                <a:cs typeface="Arial" panose="020B0604020202020204" pitchFamily="34" charset="0"/>
              </a:rPr>
              <a:t>dolupit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serio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bea</a:t>
            </a:r>
            <a:r>
              <a:rPr lang="en-US" sz="2670" dirty="0">
                <a:latin typeface="Arial" panose="020B0604020202020204" pitchFamily="34" charset="0"/>
                <a:cs typeface="Arial" panose="020B0604020202020204" pitchFamily="34" charset="0"/>
              </a:rPr>
              <a:t> natis </a:t>
            </a:r>
            <a:r>
              <a:rPr lang="en-US" sz="2670" dirty="0" err="1">
                <a:latin typeface="Arial" panose="020B0604020202020204" pitchFamily="34" charset="0"/>
                <a:cs typeface="Arial" panose="020B0604020202020204" pitchFamily="34" charset="0"/>
              </a:rPr>
              <a:t>dolupta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simperiae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nate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molorum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ulparis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magnieniam</a:t>
            </a:r>
            <a:r>
              <a:rPr lang="en-US" sz="2670" dirty="0">
                <a:latin typeface="Arial" panose="020B0604020202020204" pitchFamily="34" charset="0"/>
                <a:cs typeface="Arial" panose="020B0604020202020204" pitchFamily="34" charset="0"/>
              </a:rPr>
              <a:t>, to </a:t>
            </a:r>
            <a:r>
              <a:rPr lang="en-US" sz="2670" dirty="0" err="1">
                <a:latin typeface="Arial" panose="020B0604020202020204" pitchFamily="34" charset="0"/>
                <a:cs typeface="Arial" panose="020B0604020202020204" pitchFamily="34" charset="0"/>
              </a:rPr>
              <a:t>intotatur</a:t>
            </a:r>
            <a:r>
              <a:rPr lang="en-US" sz="2670" dirty="0">
                <a:latin typeface="Arial" panose="020B0604020202020204" pitchFamily="34" charset="0"/>
                <a:cs typeface="Arial" panose="020B0604020202020204" pitchFamily="34" charset="0"/>
              </a:rPr>
              <a:t>?</a:t>
            </a:r>
          </a:p>
          <a:p>
            <a:r>
              <a:rPr lang="en-US" sz="2670" dirty="0" err="1">
                <a:latin typeface="Arial" panose="020B0604020202020204" pitchFamily="34" charset="0"/>
                <a:cs typeface="Arial" panose="020B0604020202020204" pitchFamily="34" charset="0"/>
              </a:rPr>
              <a:t>Sunto</a:t>
            </a:r>
            <a:r>
              <a:rPr lang="en-US" sz="2670" dirty="0">
                <a:latin typeface="Arial" panose="020B0604020202020204" pitchFamily="34" charset="0"/>
                <a:cs typeface="Arial" panose="020B0604020202020204" pitchFamily="34" charset="0"/>
              </a:rPr>
              <a:t> into </a:t>
            </a:r>
            <a:r>
              <a:rPr lang="en-US" sz="2670" dirty="0" err="1">
                <a:latin typeface="Arial" panose="020B0604020202020204" pitchFamily="34" charset="0"/>
                <a:cs typeface="Arial" panose="020B0604020202020204" pitchFamily="34" charset="0"/>
              </a:rPr>
              <a:t>temperi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aturerum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identio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nsectatem</a:t>
            </a:r>
            <a:r>
              <a:rPr lang="en-US" sz="2670" dirty="0">
                <a:latin typeface="Arial" panose="020B0604020202020204" pitchFamily="34" charset="0"/>
                <a:cs typeface="Arial" panose="020B0604020202020204" pitchFamily="34" charset="0"/>
              </a:rPr>
              <a:t> quo </a:t>
            </a:r>
            <a:r>
              <a:rPr lang="en-US" sz="2670" dirty="0" err="1">
                <a:latin typeface="Arial" panose="020B0604020202020204" pitchFamily="34" charset="0"/>
                <a:cs typeface="Arial" panose="020B0604020202020204" pitchFamily="34" charset="0"/>
              </a:rPr>
              <a:t>dolorum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fuga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Itiatur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vendus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quodis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reria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volupienis</a:t>
            </a:r>
            <a:r>
              <a:rPr lang="en-US" sz="2670" dirty="0">
                <a:latin typeface="Arial" panose="020B0604020202020204" pitchFamily="34" charset="0"/>
                <a:cs typeface="Arial" panose="020B0604020202020204" pitchFamily="34" charset="0"/>
              </a:rPr>
              <a:t> con </a:t>
            </a:r>
            <a:r>
              <a:rPr lang="en-US" sz="2670" dirty="0" err="1">
                <a:latin typeface="Arial" panose="020B0604020202020204" pitchFamily="34" charset="0"/>
                <a:cs typeface="Arial" panose="020B0604020202020204" pitchFamily="34" charset="0"/>
              </a:rPr>
              <a:t>posto</a:t>
            </a:r>
            <a:r>
              <a:rPr lang="en-US" sz="2670" dirty="0">
                <a:latin typeface="Arial" panose="020B0604020202020204" pitchFamily="34" charset="0"/>
                <a:cs typeface="Arial" panose="020B0604020202020204" pitchFamily="34" charset="0"/>
              </a:rPr>
              <a:t> dolor </a:t>
            </a:r>
            <a:r>
              <a:rPr lang="en-US" sz="2670" dirty="0" err="1">
                <a:latin typeface="Arial" panose="020B0604020202020204" pitchFamily="34" charset="0"/>
                <a:cs typeface="Arial" panose="020B0604020202020204" pitchFamily="34" charset="0"/>
              </a:rPr>
              <a:t>sam</a:t>
            </a:r>
            <a:r>
              <a:rPr lang="en-US" sz="2670" dirty="0">
                <a:latin typeface="Arial" panose="020B0604020202020204" pitchFamily="34" charset="0"/>
                <a:cs typeface="Arial" panose="020B0604020202020204" pitchFamily="34" charset="0"/>
              </a:rPr>
              <a:t> debit </a:t>
            </a:r>
            <a:r>
              <a:rPr lang="en-US" sz="2670" dirty="0" err="1">
                <a:latin typeface="Arial" panose="020B0604020202020204" pitchFamily="34" charset="0"/>
                <a:cs typeface="Arial" panose="020B0604020202020204" pitchFamily="34" charset="0"/>
              </a:rPr>
              <a:t>experumet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id </a:t>
            </a:r>
            <a:r>
              <a:rPr lang="en-US" sz="2670" dirty="0" err="1">
                <a:latin typeface="Arial" panose="020B0604020202020204" pitchFamily="34" charset="0"/>
                <a:cs typeface="Arial" panose="020B0604020202020204" pitchFamily="34" charset="0"/>
              </a:rPr>
              <a:t>molorrum</a:t>
            </a:r>
            <a:r>
              <a:rPr lang="en-US" sz="2670" dirty="0">
                <a:latin typeface="Arial" panose="020B0604020202020204" pitchFamily="34" charset="0"/>
                <a:cs typeface="Arial" panose="020B0604020202020204" pitchFamily="34" charset="0"/>
              </a:rPr>
              <a:t> que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fuga</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volorioraes</a:t>
            </a:r>
            <a:r>
              <a:rPr lang="en-US" sz="2670" dirty="0">
                <a:latin typeface="Arial" panose="020B0604020202020204" pitchFamily="34" charset="0"/>
                <a:cs typeface="Arial" panose="020B0604020202020204" pitchFamily="34" charset="0"/>
              </a:rPr>
              <a:t> alit, que </a:t>
            </a:r>
            <a:r>
              <a:rPr lang="en-US" sz="2670" dirty="0" err="1">
                <a:latin typeface="Arial" panose="020B0604020202020204" pitchFamily="34" charset="0"/>
                <a:cs typeface="Arial" panose="020B0604020202020204" pitchFamily="34" charset="0"/>
              </a:rPr>
              <a:t>plitati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onemporro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entorio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rumendi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simenimus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mossimus</a:t>
            </a:r>
            <a:r>
              <a:rPr lang="en-US" sz="2670" dirty="0">
                <a:latin typeface="Arial" panose="020B0604020202020204" pitchFamily="34" charset="0"/>
                <a:cs typeface="Arial" panose="020B0604020202020204" pitchFamily="34" charset="0"/>
              </a:rPr>
              <a:t> re </a:t>
            </a:r>
            <a:r>
              <a:rPr lang="en-US" sz="2670" dirty="0" err="1">
                <a:latin typeface="Arial" panose="020B0604020202020204" pitchFamily="34" charset="0"/>
                <a:cs typeface="Arial" panose="020B0604020202020204" pitchFamily="34" charset="0"/>
              </a:rPr>
              <a:t>officit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officae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volorem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optae</a:t>
            </a:r>
            <a:r>
              <a:rPr lang="en-US" sz="2670" dirty="0">
                <a:latin typeface="Arial" panose="020B0604020202020204" pitchFamily="34" charset="0"/>
                <a:cs typeface="Arial" panose="020B0604020202020204" pitchFamily="34" charset="0"/>
              </a:rPr>
              <a:t>. Ut </a:t>
            </a:r>
            <a:r>
              <a:rPr lang="en-US" sz="2670" dirty="0" err="1">
                <a:latin typeface="Arial" panose="020B0604020202020204" pitchFamily="34" charset="0"/>
                <a:cs typeface="Arial" panose="020B0604020202020204" pitchFamily="34" charset="0"/>
              </a:rPr>
              <a:t>ipsam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esto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temquas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dolores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sitiandi</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ipicien</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debisimus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doluptatius</a:t>
            </a:r>
            <a:r>
              <a:rPr lang="en-US" sz="2670" dirty="0">
                <a:latin typeface="Arial" panose="020B0604020202020204" pitchFamily="34" charset="0"/>
                <a:cs typeface="Arial" panose="020B0604020202020204" pitchFamily="34" charset="0"/>
              </a:rPr>
              <a:t>.</a:t>
            </a:r>
          </a:p>
          <a:p>
            <a:r>
              <a:rPr lang="en-US" sz="2670" dirty="0">
                <a:latin typeface="Arial" panose="020B0604020202020204" pitchFamily="34" charset="0"/>
                <a:cs typeface="Arial" panose="020B0604020202020204" pitchFamily="34" charset="0"/>
              </a:rPr>
              <a:t>As </a:t>
            </a:r>
            <a:r>
              <a:rPr lang="en-US" sz="2670" dirty="0" err="1">
                <a:latin typeface="Arial" panose="020B0604020202020204" pitchFamily="34" charset="0"/>
                <a:cs typeface="Arial" panose="020B0604020202020204" pitchFamily="34" charset="0"/>
              </a:rPr>
              <a:t>verepe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sectis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enda</a:t>
            </a:r>
            <a:r>
              <a:rPr lang="en-US" sz="2670" dirty="0">
                <a:latin typeface="Arial" panose="020B0604020202020204" pitchFamily="34" charset="0"/>
                <a:cs typeface="Arial" panose="020B0604020202020204" pitchFamily="34" charset="0"/>
              </a:rPr>
              <a:t> di </a:t>
            </a:r>
            <a:r>
              <a:rPr lang="en-US" sz="2670" dirty="0" err="1">
                <a:latin typeface="Arial" panose="020B0604020202020204" pitchFamily="34" charset="0"/>
                <a:cs typeface="Arial" panose="020B0604020202020204" pitchFamily="34" charset="0"/>
              </a:rPr>
              <a:t>incto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etusda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delectet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eaque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simusda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ndanimus</a:t>
            </a:r>
            <a:r>
              <a:rPr lang="en-US" sz="2670" dirty="0">
                <a:latin typeface="Arial" panose="020B0604020202020204" pitchFamily="34" charset="0"/>
                <a:cs typeface="Arial" panose="020B0604020202020204" pitchFamily="34" charset="0"/>
              </a:rPr>
              <a:t>, sin </a:t>
            </a:r>
            <a:r>
              <a:rPr lang="en-US" sz="2670" dirty="0" err="1">
                <a:latin typeface="Arial" panose="020B0604020202020204" pitchFamily="34" charset="0"/>
                <a:cs typeface="Arial" panose="020B0604020202020204" pitchFamily="34" charset="0"/>
              </a:rPr>
              <a:t>cori</a:t>
            </a:r>
            <a:r>
              <a:rPr lang="en-US" sz="2670" dirty="0">
                <a:latin typeface="Arial" panose="020B0604020202020204" pitchFamily="34" charset="0"/>
                <a:cs typeface="Arial" panose="020B0604020202020204" pitchFamily="34" charset="0"/>
              </a:rPr>
              <a:t> rem id </a:t>
            </a:r>
            <a:r>
              <a:rPr lang="en-US" sz="2670" dirty="0" err="1">
                <a:latin typeface="Arial" panose="020B0604020202020204" pitchFamily="34" charset="0"/>
                <a:cs typeface="Arial" panose="020B0604020202020204" pitchFamily="34" charset="0"/>
              </a:rPr>
              <a:t>maximillut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hari</a:t>
            </a:r>
            <a:r>
              <a:rPr lang="en-US" sz="2670" dirty="0">
                <a:latin typeface="Arial" panose="020B0604020202020204" pitchFamily="34" charset="0"/>
                <a:cs typeface="Arial" panose="020B0604020202020204" pitchFamily="34" charset="0"/>
              </a:rPr>
              <a:t> con </a:t>
            </a:r>
            <a:r>
              <a:rPr lang="en-US" sz="2670" dirty="0" err="1">
                <a:latin typeface="Arial" panose="020B0604020202020204" pitchFamily="34" charset="0"/>
                <a:cs typeface="Arial" panose="020B0604020202020204" pitchFamily="34" charset="0"/>
              </a:rPr>
              <a:t>ea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enduci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idunt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corecta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alicimp</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oriaeperum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iusaeped</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quis</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abor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ame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utatur</a:t>
            </a:r>
            <a:r>
              <a:rPr lang="en-US" sz="2670" dirty="0">
                <a:latin typeface="Arial" panose="020B0604020202020204" pitchFamily="34" charset="0"/>
                <a:cs typeface="Arial" panose="020B0604020202020204" pitchFamily="34" charset="0"/>
              </a:rPr>
              <a:t> as </a:t>
            </a:r>
            <a:r>
              <a:rPr lang="en-US" sz="2670" dirty="0" err="1">
                <a:latin typeface="Arial" panose="020B0604020202020204" pitchFamily="34" charset="0"/>
                <a:cs typeface="Arial" panose="020B0604020202020204" pitchFamily="34" charset="0"/>
              </a:rPr>
              <a:t>senet</a:t>
            </a:r>
            <a:r>
              <a:rPr lang="en-US" sz="2670" dirty="0">
                <a:latin typeface="Arial" panose="020B0604020202020204" pitchFamily="34" charset="0"/>
                <a:cs typeface="Arial" panose="020B0604020202020204" pitchFamily="34" charset="0"/>
              </a:rPr>
              <a:t> a </a:t>
            </a:r>
            <a:r>
              <a:rPr lang="en-US" sz="2670" dirty="0" err="1">
                <a:latin typeface="Arial" panose="020B0604020202020204" pitchFamily="34" charset="0"/>
                <a:cs typeface="Arial" panose="020B0604020202020204" pitchFamily="34" charset="0"/>
              </a:rPr>
              <a:t>quibus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sedit</a:t>
            </a:r>
            <a:endParaRPr lang="en-US" sz="2670" dirty="0">
              <a:latin typeface="Arial" panose="020B0604020202020204" pitchFamily="34" charset="0"/>
              <a:cs typeface="Arial" panose="020B0604020202020204" pitchFamily="34" charset="0"/>
            </a:endParaRPr>
          </a:p>
        </p:txBody>
      </p:sp>
      <p:sp>
        <p:nvSpPr>
          <p:cNvPr id="36" name="TextBox 35">
            <a:extLst>
              <a:ext uri="{FF2B5EF4-FFF2-40B4-BE49-F238E27FC236}">
                <a16:creationId xmlns:a16="http://schemas.microsoft.com/office/drawing/2014/main" id="{95AC91CF-EB55-2346-81EE-8744D924010F}"/>
              </a:ext>
            </a:extLst>
          </p:cNvPr>
          <p:cNvSpPr txBox="1"/>
          <p:nvPr/>
        </p:nvSpPr>
        <p:spPr>
          <a:xfrm>
            <a:off x="1176338" y="17235212"/>
            <a:ext cx="11168062" cy="2146742"/>
          </a:xfrm>
          <a:prstGeom prst="rect">
            <a:avLst/>
          </a:prstGeom>
          <a:noFill/>
        </p:spPr>
        <p:txBody>
          <a:bodyPr wrap="square" rtlCol="0">
            <a:spAutoFit/>
          </a:bodyPr>
          <a:lstStyle/>
          <a:p>
            <a:r>
              <a:rPr lang="en-US" sz="2670" dirty="0" err="1">
                <a:latin typeface="Arial" panose="020B0604020202020204" pitchFamily="34" charset="0"/>
                <a:cs typeface="Arial" panose="020B0604020202020204" pitchFamily="34" charset="0"/>
              </a:rPr>
              <a:t>ipsam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esto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temquas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dolores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sitiandi</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ipicien</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debisimus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doluptatius</a:t>
            </a:r>
            <a:r>
              <a:rPr lang="en-US" sz="2670" dirty="0">
                <a:latin typeface="Arial" panose="020B0604020202020204" pitchFamily="34" charset="0"/>
                <a:cs typeface="Arial" panose="020B0604020202020204" pitchFamily="34" charset="0"/>
              </a:rPr>
              <a:t>.</a:t>
            </a:r>
          </a:p>
          <a:p>
            <a:r>
              <a:rPr lang="en-US" sz="2670" dirty="0">
                <a:latin typeface="Arial" panose="020B0604020202020204" pitchFamily="34" charset="0"/>
                <a:cs typeface="Arial" panose="020B0604020202020204" pitchFamily="34" charset="0"/>
              </a:rPr>
              <a:t>As </a:t>
            </a:r>
            <a:r>
              <a:rPr lang="en-US" sz="2670" dirty="0" err="1">
                <a:latin typeface="Arial" panose="020B0604020202020204" pitchFamily="34" charset="0"/>
                <a:cs typeface="Arial" panose="020B0604020202020204" pitchFamily="34" charset="0"/>
              </a:rPr>
              <a:t>verepe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sectis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enda</a:t>
            </a:r>
            <a:r>
              <a:rPr lang="en-US" sz="2670" dirty="0">
                <a:latin typeface="Arial" panose="020B0604020202020204" pitchFamily="34" charset="0"/>
                <a:cs typeface="Arial" panose="020B0604020202020204" pitchFamily="34" charset="0"/>
              </a:rPr>
              <a:t> di </a:t>
            </a:r>
            <a:r>
              <a:rPr lang="en-US" sz="2670" dirty="0" err="1">
                <a:latin typeface="Arial" panose="020B0604020202020204" pitchFamily="34" charset="0"/>
                <a:cs typeface="Arial" panose="020B0604020202020204" pitchFamily="34" charset="0"/>
              </a:rPr>
              <a:t>incto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etusda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delectet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eaque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simusda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ndanimus</a:t>
            </a:r>
            <a:r>
              <a:rPr lang="en-US" sz="2670" dirty="0">
                <a:latin typeface="Arial" panose="020B0604020202020204" pitchFamily="34" charset="0"/>
                <a:cs typeface="Arial" panose="020B0604020202020204" pitchFamily="34" charset="0"/>
              </a:rPr>
              <a:t>, sin </a:t>
            </a:r>
            <a:r>
              <a:rPr lang="en-US" sz="2670" dirty="0" err="1">
                <a:latin typeface="Arial" panose="020B0604020202020204" pitchFamily="34" charset="0"/>
                <a:cs typeface="Arial" panose="020B0604020202020204" pitchFamily="34" charset="0"/>
              </a:rPr>
              <a:t>cori</a:t>
            </a:r>
            <a:r>
              <a:rPr lang="en-US" sz="2670" dirty="0">
                <a:latin typeface="Arial" panose="020B0604020202020204" pitchFamily="34" charset="0"/>
                <a:cs typeface="Arial" panose="020B0604020202020204" pitchFamily="34" charset="0"/>
              </a:rPr>
              <a:t> rem id </a:t>
            </a:r>
            <a:r>
              <a:rPr lang="en-US" sz="2670" dirty="0" err="1">
                <a:latin typeface="Arial" panose="020B0604020202020204" pitchFamily="34" charset="0"/>
                <a:cs typeface="Arial" panose="020B0604020202020204" pitchFamily="34" charset="0"/>
              </a:rPr>
              <a:t>maximillut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hari</a:t>
            </a:r>
            <a:r>
              <a:rPr lang="en-US" sz="2670" dirty="0">
                <a:latin typeface="Arial" panose="020B0604020202020204" pitchFamily="34" charset="0"/>
                <a:cs typeface="Arial" panose="020B0604020202020204" pitchFamily="34" charset="0"/>
              </a:rPr>
              <a:t> con </a:t>
            </a:r>
            <a:r>
              <a:rPr lang="en-US" sz="2670" dirty="0" err="1">
                <a:latin typeface="Arial" panose="020B0604020202020204" pitchFamily="34" charset="0"/>
                <a:cs typeface="Arial" panose="020B0604020202020204" pitchFamily="34" charset="0"/>
              </a:rPr>
              <a:t>ea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enduci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idunt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corecta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alicimp</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oriaeperum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iusaeped</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quis</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abor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ame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utatur</a:t>
            </a:r>
            <a:r>
              <a:rPr lang="en-US" sz="2670" dirty="0">
                <a:latin typeface="Arial" panose="020B0604020202020204" pitchFamily="34" charset="0"/>
                <a:cs typeface="Arial" panose="020B0604020202020204" pitchFamily="34" charset="0"/>
              </a:rPr>
              <a:t> as </a:t>
            </a:r>
            <a:r>
              <a:rPr lang="en-US" sz="2670" dirty="0" err="1">
                <a:latin typeface="Arial" panose="020B0604020202020204" pitchFamily="34" charset="0"/>
                <a:cs typeface="Arial" panose="020B0604020202020204" pitchFamily="34" charset="0"/>
              </a:rPr>
              <a:t>senet</a:t>
            </a:r>
            <a:r>
              <a:rPr lang="en-US" sz="2670" dirty="0">
                <a:latin typeface="Arial" panose="020B0604020202020204" pitchFamily="34" charset="0"/>
                <a:cs typeface="Arial" panose="020B0604020202020204" pitchFamily="34" charset="0"/>
              </a:rPr>
              <a:t> a </a:t>
            </a:r>
            <a:r>
              <a:rPr lang="en-US" sz="2670" dirty="0" err="1">
                <a:latin typeface="Arial" panose="020B0604020202020204" pitchFamily="34" charset="0"/>
                <a:cs typeface="Arial" panose="020B0604020202020204" pitchFamily="34" charset="0"/>
              </a:rPr>
              <a:t>quibus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sedit</a:t>
            </a:r>
            <a:endParaRPr lang="en-US" sz="2670" dirty="0">
              <a:latin typeface="Arial" panose="020B0604020202020204" pitchFamily="34" charset="0"/>
              <a:cs typeface="Arial" panose="020B0604020202020204" pitchFamily="34" charset="0"/>
            </a:endParaRPr>
          </a:p>
        </p:txBody>
      </p:sp>
      <p:sp>
        <p:nvSpPr>
          <p:cNvPr id="37" name="TextBox 36">
            <a:extLst>
              <a:ext uri="{FF2B5EF4-FFF2-40B4-BE49-F238E27FC236}">
                <a16:creationId xmlns:a16="http://schemas.microsoft.com/office/drawing/2014/main" id="{1553FEAC-AA05-4A4F-AF3D-DD757E698B02}"/>
              </a:ext>
            </a:extLst>
          </p:cNvPr>
          <p:cNvSpPr txBox="1"/>
          <p:nvPr/>
        </p:nvSpPr>
        <p:spPr>
          <a:xfrm>
            <a:off x="1176338" y="29613568"/>
            <a:ext cx="11168062" cy="1323632"/>
          </a:xfrm>
          <a:prstGeom prst="rect">
            <a:avLst/>
          </a:prstGeom>
          <a:noFill/>
        </p:spPr>
        <p:txBody>
          <a:bodyPr wrap="square" rtlCol="0">
            <a:spAutoFit/>
          </a:bodyPr>
          <a:lstStyle/>
          <a:p>
            <a:r>
              <a:rPr lang="en-US" sz="2667" dirty="0">
                <a:latin typeface="Arial" panose="020B0604020202020204" pitchFamily="34" charset="0"/>
                <a:cs typeface="Arial" panose="020B0604020202020204" pitchFamily="34" charset="0"/>
              </a:rPr>
              <a:t>Ga. </a:t>
            </a:r>
            <a:r>
              <a:rPr lang="en-US" sz="2667" dirty="0" err="1">
                <a:latin typeface="Arial" panose="020B0604020202020204" pitchFamily="34" charset="0"/>
                <a:cs typeface="Arial" panose="020B0604020202020204" pitchFamily="34" charset="0"/>
              </a:rPr>
              <a:t>Oviduntusam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exerum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fugitat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quae</a:t>
            </a:r>
            <a:r>
              <a:rPr lang="en-US" sz="2667" dirty="0">
                <a:latin typeface="Arial" panose="020B0604020202020204" pitchFamily="34" charset="0"/>
                <a:cs typeface="Arial" panose="020B0604020202020204" pitchFamily="34" charset="0"/>
              </a:rPr>
              <a:t> el </a:t>
            </a:r>
            <a:r>
              <a:rPr lang="en-US" sz="2667" dirty="0" err="1">
                <a:latin typeface="Arial" panose="020B0604020202020204" pitchFamily="34" charset="0"/>
                <a:cs typeface="Arial" panose="020B0604020202020204" pitchFamily="34" charset="0"/>
              </a:rPr>
              <a:t>exersperum</a:t>
            </a:r>
            <a:r>
              <a:rPr lang="en-US" sz="2667" dirty="0">
                <a:latin typeface="Arial" panose="020B0604020202020204" pitchFamily="34" charset="0"/>
                <a:cs typeface="Arial" panose="020B0604020202020204" pitchFamily="34" charset="0"/>
              </a:rPr>
              <a:t> qui </a:t>
            </a:r>
            <a:r>
              <a:rPr lang="en-US" sz="2667" dirty="0" err="1">
                <a:latin typeface="Arial" panose="020B0604020202020204" pitchFamily="34" charset="0"/>
                <a:cs typeface="Arial" panose="020B0604020202020204" pitchFamily="34" charset="0"/>
              </a:rPr>
              <a:t>corum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sitas</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officiat</a:t>
            </a:r>
            <a:r>
              <a:rPr lang="en-US" sz="2667" dirty="0">
                <a:latin typeface="Arial" panose="020B0604020202020204" pitchFamily="34" charset="0"/>
                <a:cs typeface="Arial" panose="020B0604020202020204" pitchFamily="34" charset="0"/>
              </a:rPr>
              <a:t> am el </a:t>
            </a:r>
            <a:r>
              <a:rPr lang="en-US" sz="2667" dirty="0" err="1">
                <a:latin typeface="Arial" panose="020B0604020202020204" pitchFamily="34" charset="0"/>
                <a:cs typeface="Arial" panose="020B0604020202020204" pitchFamily="34" charset="0"/>
              </a:rPr>
              <a:t>inust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dunt</a:t>
            </a:r>
            <a:r>
              <a:rPr lang="en-US" sz="2667" dirty="0">
                <a:latin typeface="Arial" panose="020B0604020202020204" pitchFamily="34" charset="0"/>
                <a:cs typeface="Arial" panose="020B0604020202020204" pitchFamily="34" charset="0"/>
              </a:rPr>
              <a:t> mint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mintis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a:t>
            </a:r>
            <a:r>
              <a:rPr lang="en-US" sz="2667" dirty="0">
                <a:latin typeface="Arial" panose="020B0604020202020204" pitchFamily="34" charset="0"/>
                <a:cs typeface="Arial" panose="020B0604020202020204" pitchFamily="34" charset="0"/>
              </a:rPr>
              <a:t> maxim </a:t>
            </a:r>
            <a:r>
              <a:rPr lang="en-US" sz="2667" dirty="0" err="1">
                <a:latin typeface="Arial" panose="020B0604020202020204" pitchFamily="34" charset="0"/>
                <a:cs typeface="Arial" panose="020B0604020202020204" pitchFamily="34" charset="0"/>
              </a:rPr>
              <a:t>dolupiet</a:t>
            </a:r>
            <a:endParaRPr lang="en-US" sz="2667" dirty="0">
              <a:latin typeface="Arial" panose="020B0604020202020204" pitchFamily="34" charset="0"/>
              <a:cs typeface="Arial" panose="020B0604020202020204" pitchFamily="34" charset="0"/>
            </a:endParaRPr>
          </a:p>
        </p:txBody>
      </p:sp>
      <p:sp>
        <p:nvSpPr>
          <p:cNvPr id="38" name="TextBox 37">
            <a:extLst>
              <a:ext uri="{FF2B5EF4-FFF2-40B4-BE49-F238E27FC236}">
                <a16:creationId xmlns:a16="http://schemas.microsoft.com/office/drawing/2014/main" id="{3B3E8C05-5E89-C749-88C4-06038657C901}"/>
              </a:ext>
            </a:extLst>
          </p:cNvPr>
          <p:cNvSpPr txBox="1"/>
          <p:nvPr/>
        </p:nvSpPr>
        <p:spPr>
          <a:xfrm>
            <a:off x="31546800" y="16414346"/>
            <a:ext cx="11168062" cy="2554930"/>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Vitam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voloria</a:t>
            </a:r>
            <a:r>
              <a:rPr lang="en-US" sz="2667" dirty="0">
                <a:latin typeface="Arial" panose="020B0604020202020204" pitchFamily="34" charset="0"/>
                <a:cs typeface="Arial" panose="020B0604020202020204" pitchFamily="34" charset="0"/>
              </a:rPr>
              <a:t> con et, cum </a:t>
            </a:r>
            <a:r>
              <a:rPr lang="en-US" sz="2667" dirty="0" err="1">
                <a:latin typeface="Arial" panose="020B0604020202020204" pitchFamily="34" charset="0"/>
                <a:cs typeface="Arial" panose="020B0604020202020204" pitchFamily="34" charset="0"/>
              </a:rPr>
              <a:t>laboreium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nam</a:t>
            </a:r>
            <a:r>
              <a:rPr lang="en-US" sz="2667" dirty="0">
                <a:latin typeface="Arial" panose="020B0604020202020204" pitchFamily="34" charset="0"/>
                <a:cs typeface="Arial" panose="020B0604020202020204" pitchFamily="34" charset="0"/>
              </a:rPr>
              <a:t> cum,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paris</a:t>
            </a:r>
            <a:r>
              <a:rPr lang="en-US" sz="2667" dirty="0">
                <a:latin typeface="Arial" panose="020B0604020202020204" pitchFamily="34" charset="0"/>
                <a:cs typeface="Arial" panose="020B0604020202020204" pitchFamily="34" charset="0"/>
              </a:rPr>
              <a:t> as core </a:t>
            </a:r>
            <a:r>
              <a:rPr lang="en-US" sz="2667" dirty="0" err="1">
                <a:latin typeface="Arial" panose="020B0604020202020204" pitchFamily="34" charset="0"/>
                <a:cs typeface="Arial" panose="020B0604020202020204" pitchFamily="34" charset="0"/>
              </a:rPr>
              <a:t>volorest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exceatur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eumquatendit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landignam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lantur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escidit</a:t>
            </a:r>
            <a:r>
              <a:rPr lang="en-US" sz="2667" dirty="0">
                <a:latin typeface="Arial" panose="020B0604020202020204" pitchFamily="34" charset="0"/>
                <a:cs typeface="Arial" panose="020B0604020202020204" pitchFamily="34" charset="0"/>
              </a:rPr>
              <a:t> min </a:t>
            </a:r>
            <a:r>
              <a:rPr lang="en-US" sz="2667" dirty="0" err="1">
                <a:latin typeface="Arial" panose="020B0604020202020204" pitchFamily="34" charset="0"/>
                <a:cs typeface="Arial" panose="020B0604020202020204" pitchFamily="34" charset="0"/>
              </a:rPr>
              <a:t>reruptiaero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velis</a:t>
            </a:r>
            <a:r>
              <a:rPr lang="en-US" sz="2667" dirty="0">
                <a:latin typeface="Arial" panose="020B0604020202020204" pitchFamily="34" charset="0"/>
                <a:cs typeface="Arial" panose="020B0604020202020204" pitchFamily="34" charset="0"/>
              </a:rPr>
              <a:t> maximus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sequidisit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omnient</a:t>
            </a:r>
            <a:r>
              <a:rPr lang="en-US" sz="2667" dirty="0">
                <a:latin typeface="Arial" panose="020B0604020202020204" pitchFamily="34" charset="0"/>
                <a:cs typeface="Arial" panose="020B0604020202020204" pitchFamily="34" charset="0"/>
              </a:rPr>
              <a:t> hit lam </a:t>
            </a:r>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corehen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dendae</a:t>
            </a:r>
            <a:r>
              <a:rPr lang="en-US" sz="2667" dirty="0">
                <a:latin typeface="Arial" panose="020B0604020202020204" pitchFamily="34" charset="0"/>
                <a:cs typeface="Arial" panose="020B0604020202020204" pitchFamily="34" charset="0"/>
              </a:rPr>
              <a:t> nonet </a:t>
            </a:r>
            <a:r>
              <a:rPr lang="en-US" sz="2667" dirty="0" err="1">
                <a:latin typeface="Arial" panose="020B0604020202020204" pitchFamily="34" charset="0"/>
                <a:cs typeface="Arial" panose="020B0604020202020204" pitchFamily="34" charset="0"/>
              </a:rPr>
              <a:t>eliquam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aperorepe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autatem</a:t>
            </a:r>
            <a:endParaRPr lang="en-US" sz="2667" dirty="0">
              <a:latin typeface="Arial" panose="020B0604020202020204" pitchFamily="34" charset="0"/>
              <a:cs typeface="Arial" panose="020B0604020202020204" pitchFamily="34" charset="0"/>
            </a:endParaRPr>
          </a:p>
        </p:txBody>
      </p:sp>
      <p:sp>
        <p:nvSpPr>
          <p:cNvPr id="39" name="Rectangle 38">
            <a:extLst>
              <a:ext uri="{FF2B5EF4-FFF2-40B4-BE49-F238E27FC236}">
                <a16:creationId xmlns:a16="http://schemas.microsoft.com/office/drawing/2014/main" id="{C7DE2DA9-C0FA-B647-BAB0-69DE39CD4BA9}"/>
              </a:ext>
            </a:extLst>
          </p:cNvPr>
          <p:cNvSpPr/>
          <p:nvPr/>
        </p:nvSpPr>
        <p:spPr>
          <a:xfrm>
            <a:off x="13328651" y="18140554"/>
            <a:ext cx="5349511" cy="3386668"/>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0" name="Rectangle 39">
            <a:extLst>
              <a:ext uri="{FF2B5EF4-FFF2-40B4-BE49-F238E27FC236}">
                <a16:creationId xmlns:a16="http://schemas.microsoft.com/office/drawing/2014/main" id="{BD996E66-816A-1646-A760-ED2557CE70B7}"/>
              </a:ext>
            </a:extLst>
          </p:cNvPr>
          <p:cNvSpPr/>
          <p:nvPr/>
        </p:nvSpPr>
        <p:spPr>
          <a:xfrm>
            <a:off x="13328651" y="25468642"/>
            <a:ext cx="17205324" cy="5468559"/>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1" name="TextBox 40">
            <a:extLst>
              <a:ext uri="{FF2B5EF4-FFF2-40B4-BE49-F238E27FC236}">
                <a16:creationId xmlns:a16="http://schemas.microsoft.com/office/drawing/2014/main" id="{A0B6A1CE-2C0B-2949-B621-6800A1F0E250}"/>
              </a:ext>
            </a:extLst>
          </p:cNvPr>
          <p:cNvSpPr txBox="1"/>
          <p:nvPr/>
        </p:nvSpPr>
        <p:spPr>
          <a:xfrm>
            <a:off x="13328651" y="21789607"/>
            <a:ext cx="17205325" cy="3375796"/>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Imintem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porro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debitis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itius</a:t>
            </a:r>
            <a:r>
              <a:rPr lang="en-US" sz="2667" dirty="0">
                <a:latin typeface="Arial" panose="020B0604020202020204" pitchFamily="34" charset="0"/>
                <a:cs typeface="Arial" panose="020B0604020202020204" pitchFamily="34" charset="0"/>
              </a:rPr>
              <a:t>, nus id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animus </a:t>
            </a:r>
            <a:r>
              <a:rPr lang="en-US" sz="2667" dirty="0" err="1">
                <a:latin typeface="Arial" panose="020B0604020202020204" pitchFamily="34" charset="0"/>
                <a:cs typeface="Arial" panose="020B0604020202020204" pitchFamily="34" charset="0"/>
              </a:rPr>
              <a:t>auda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platust</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imin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perovitasped</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ipsus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maios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eume</a:t>
            </a:r>
            <a:r>
              <a:rPr lang="en-US" sz="2667" dirty="0">
                <a:latin typeface="Arial" panose="020B0604020202020204" pitchFamily="34" charset="0"/>
                <a:cs typeface="Arial" panose="020B0604020202020204" pitchFamily="34" charset="0"/>
              </a:rPr>
              <a:t> di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a </a:t>
            </a:r>
            <a:r>
              <a:rPr lang="en-US" sz="2667" dirty="0" err="1">
                <a:latin typeface="Arial" panose="020B0604020202020204" pitchFamily="34" charset="0"/>
                <a:cs typeface="Arial" panose="020B0604020202020204" pitchFamily="34" charset="0"/>
              </a:rPr>
              <a:t>dolupit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serio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bea</a:t>
            </a:r>
            <a:r>
              <a:rPr lang="en-US" sz="2667" dirty="0">
                <a:latin typeface="Arial" panose="020B0604020202020204" pitchFamily="34" charset="0"/>
                <a:cs typeface="Arial" panose="020B0604020202020204" pitchFamily="34" charset="0"/>
              </a:rPr>
              <a:t> natis </a:t>
            </a:r>
            <a:r>
              <a:rPr lang="en-US" sz="2667" dirty="0" err="1">
                <a:latin typeface="Arial" panose="020B0604020202020204" pitchFamily="34" charset="0"/>
                <a:cs typeface="Arial" panose="020B0604020202020204" pitchFamily="34" charset="0"/>
              </a:rPr>
              <a:t>dolupta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simperiae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nate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eati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ulparis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magnieniam</a:t>
            </a:r>
            <a:r>
              <a:rPr lang="en-US" sz="2667" dirty="0">
                <a:latin typeface="Arial" panose="020B0604020202020204" pitchFamily="34" charset="0"/>
                <a:cs typeface="Arial" panose="020B0604020202020204" pitchFamily="34" charset="0"/>
              </a:rPr>
              <a:t>, to </a:t>
            </a:r>
            <a:r>
              <a:rPr lang="en-US" sz="2667" dirty="0" err="1">
                <a:latin typeface="Arial" panose="020B0604020202020204" pitchFamily="34" charset="0"/>
                <a:cs typeface="Arial" panose="020B0604020202020204" pitchFamily="34" charset="0"/>
              </a:rPr>
              <a:t>intotatur</a:t>
            </a:r>
            <a:r>
              <a:rPr lang="en-US" sz="2667" dirty="0">
                <a:latin typeface="Arial" panose="020B0604020202020204" pitchFamily="34" charset="0"/>
                <a:cs typeface="Arial" panose="020B0604020202020204" pitchFamily="34" charset="0"/>
              </a:rPr>
              <a:t>?</a:t>
            </a:r>
          </a:p>
          <a:p>
            <a:r>
              <a:rPr lang="en-US" sz="2667" dirty="0" err="1">
                <a:latin typeface="Arial" panose="020B0604020202020204" pitchFamily="34" charset="0"/>
                <a:cs typeface="Arial" panose="020B0604020202020204" pitchFamily="34" charset="0"/>
              </a:rPr>
              <a:t>Sunto</a:t>
            </a:r>
            <a:r>
              <a:rPr lang="en-US" sz="2667" dirty="0">
                <a:latin typeface="Arial" panose="020B0604020202020204" pitchFamily="34" charset="0"/>
                <a:cs typeface="Arial" panose="020B0604020202020204" pitchFamily="34" charset="0"/>
              </a:rPr>
              <a:t> into </a:t>
            </a:r>
            <a:r>
              <a:rPr lang="en-US" sz="2667" dirty="0" err="1">
                <a:latin typeface="Arial" panose="020B0604020202020204" pitchFamily="34" charset="0"/>
                <a:cs typeface="Arial" panose="020B0604020202020204" pitchFamily="34" charset="0"/>
              </a:rPr>
              <a:t>temperi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aturerum</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identio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nsectatem</a:t>
            </a:r>
            <a:r>
              <a:rPr lang="en-US" sz="2667" dirty="0">
                <a:latin typeface="Arial" panose="020B0604020202020204" pitchFamily="34" charset="0"/>
                <a:cs typeface="Arial" panose="020B0604020202020204" pitchFamily="34" charset="0"/>
              </a:rPr>
              <a:t> quo </a:t>
            </a:r>
            <a:r>
              <a:rPr lang="en-US" sz="2667" dirty="0" err="1">
                <a:latin typeface="Arial" panose="020B0604020202020204" pitchFamily="34" charset="0"/>
                <a:cs typeface="Arial" panose="020B0604020202020204" pitchFamily="34" charset="0"/>
              </a:rPr>
              <a:t>dolorum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fuga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Itiatur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vendus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quodis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reria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volupienis</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posto</a:t>
            </a:r>
            <a:r>
              <a:rPr lang="en-US" sz="2667" dirty="0">
                <a:latin typeface="Arial" panose="020B0604020202020204" pitchFamily="34" charset="0"/>
                <a:cs typeface="Arial" panose="020B0604020202020204" pitchFamily="34" charset="0"/>
              </a:rPr>
              <a:t> dolor </a:t>
            </a:r>
            <a:r>
              <a:rPr lang="en-US" sz="2667" dirty="0" err="1">
                <a:latin typeface="Arial" panose="020B0604020202020204" pitchFamily="34" charset="0"/>
                <a:cs typeface="Arial" panose="020B0604020202020204" pitchFamily="34" charset="0"/>
              </a:rPr>
              <a:t>sam</a:t>
            </a:r>
            <a:r>
              <a:rPr lang="en-US" sz="2667" dirty="0">
                <a:latin typeface="Arial" panose="020B0604020202020204" pitchFamily="34" charset="0"/>
                <a:cs typeface="Arial" panose="020B0604020202020204" pitchFamily="34" charset="0"/>
              </a:rPr>
              <a:t> debit </a:t>
            </a:r>
            <a:r>
              <a:rPr lang="en-US" sz="2667" dirty="0" err="1">
                <a:latin typeface="Arial" panose="020B0604020202020204" pitchFamily="34" charset="0"/>
                <a:cs typeface="Arial" panose="020B0604020202020204" pitchFamily="34" charset="0"/>
              </a:rPr>
              <a:t>experumet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id </a:t>
            </a:r>
            <a:r>
              <a:rPr lang="en-US" sz="2667" dirty="0" err="1">
                <a:latin typeface="Arial" panose="020B0604020202020204" pitchFamily="34" charset="0"/>
                <a:cs typeface="Arial" panose="020B0604020202020204" pitchFamily="34" charset="0"/>
              </a:rPr>
              <a:t>molorrum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fuga</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volorioraes</a:t>
            </a:r>
            <a:r>
              <a:rPr lang="en-US" sz="2667" dirty="0">
                <a:latin typeface="Arial" panose="020B0604020202020204" pitchFamily="34" charset="0"/>
                <a:cs typeface="Arial" panose="020B0604020202020204" pitchFamily="34" charset="0"/>
              </a:rPr>
              <a:t> alit, que </a:t>
            </a:r>
            <a:r>
              <a:rPr lang="en-US" sz="2667" dirty="0" err="1">
                <a:latin typeface="Arial" panose="020B0604020202020204" pitchFamily="34" charset="0"/>
                <a:cs typeface="Arial" panose="020B0604020202020204" pitchFamily="34" charset="0"/>
              </a:rPr>
              <a:t>plitati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onemporro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entorio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rumendi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simenimus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mossimus</a:t>
            </a:r>
            <a:r>
              <a:rPr lang="en-US" sz="2667" dirty="0">
                <a:latin typeface="Arial" panose="020B0604020202020204" pitchFamily="34" charset="0"/>
                <a:cs typeface="Arial" panose="020B0604020202020204" pitchFamily="34" charset="0"/>
              </a:rPr>
              <a:t> re </a:t>
            </a:r>
            <a:r>
              <a:rPr lang="en-US" sz="2667" dirty="0" err="1">
                <a:latin typeface="Arial" panose="020B0604020202020204" pitchFamily="34" charset="0"/>
                <a:cs typeface="Arial" panose="020B0604020202020204" pitchFamily="34" charset="0"/>
              </a:rPr>
              <a:t>officit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officae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volorem</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optae</a:t>
            </a:r>
            <a:r>
              <a:rPr lang="en-US" sz="2667" dirty="0">
                <a:latin typeface="Arial" panose="020B0604020202020204" pitchFamily="34" charset="0"/>
                <a:cs typeface="Arial" panose="020B0604020202020204" pitchFamily="34" charset="0"/>
              </a:rPr>
              <a:t>. Ut </a:t>
            </a:r>
            <a:r>
              <a:rPr lang="en-US" sz="2667" dirty="0" err="1">
                <a:latin typeface="Arial" panose="020B0604020202020204" pitchFamily="34" charset="0"/>
                <a:cs typeface="Arial" panose="020B0604020202020204" pitchFamily="34" charset="0"/>
              </a:rPr>
              <a:t>ipsam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esto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dolores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sitiandi</a:t>
            </a:r>
            <a:r>
              <a:rPr lang="en-US" sz="2667" dirty="0">
                <a:latin typeface="Arial" panose="020B0604020202020204" pitchFamily="34" charset="0"/>
                <a:cs typeface="Arial" panose="020B0604020202020204" pitchFamily="34" charset="0"/>
              </a:rPr>
              <a:t> arum </a:t>
            </a:r>
            <a:r>
              <a:rPr lang="en-US" sz="2667" dirty="0" err="1">
                <a:latin typeface="Arial" panose="020B0604020202020204" pitchFamily="34" charset="0"/>
                <a:cs typeface="Arial" panose="020B0604020202020204" pitchFamily="34" charset="0"/>
              </a:rPr>
              <a:t>ipicien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debisimus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doluptatius</a:t>
            </a:r>
            <a:r>
              <a:rPr lang="en-US" sz="2667" dirty="0">
                <a:latin typeface="Arial" panose="020B0604020202020204" pitchFamily="34" charset="0"/>
                <a:cs typeface="Arial" panose="020B0604020202020204" pitchFamily="34" charset="0"/>
              </a:rPr>
              <a:t>.</a:t>
            </a:r>
          </a:p>
          <a:p>
            <a:r>
              <a:rPr lang="en-US" sz="2667" dirty="0">
                <a:latin typeface="Arial" panose="020B0604020202020204" pitchFamily="34" charset="0"/>
                <a:cs typeface="Arial" panose="020B0604020202020204" pitchFamily="34" charset="0"/>
              </a:rPr>
              <a:t>As </a:t>
            </a:r>
            <a:r>
              <a:rPr lang="en-US" sz="2667" dirty="0" err="1">
                <a:latin typeface="Arial" panose="020B0604020202020204" pitchFamily="34" charset="0"/>
                <a:cs typeface="Arial" panose="020B0604020202020204" pitchFamily="34" charset="0"/>
              </a:rPr>
              <a:t>verepe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sectis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enda</a:t>
            </a:r>
            <a:r>
              <a:rPr lang="en-US" sz="2667" dirty="0">
                <a:latin typeface="Arial" panose="020B0604020202020204" pitchFamily="34" charset="0"/>
                <a:cs typeface="Arial" panose="020B0604020202020204" pitchFamily="34" charset="0"/>
              </a:rPr>
              <a:t> di </a:t>
            </a:r>
            <a:r>
              <a:rPr lang="en-US" sz="2667" dirty="0" err="1">
                <a:latin typeface="Arial" panose="020B0604020202020204" pitchFamily="34" charset="0"/>
                <a:cs typeface="Arial" panose="020B0604020202020204" pitchFamily="34" charset="0"/>
              </a:rPr>
              <a:t>incto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etusda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delectet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eaque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simusda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ndanimus</a:t>
            </a:r>
            <a:r>
              <a:rPr lang="en-US" sz="2667" dirty="0">
                <a:latin typeface="Arial" panose="020B0604020202020204" pitchFamily="34" charset="0"/>
                <a:cs typeface="Arial" panose="020B0604020202020204" pitchFamily="34" charset="0"/>
              </a:rPr>
              <a:t>, sin </a:t>
            </a:r>
            <a:r>
              <a:rPr lang="en-US" sz="2667" dirty="0" err="1">
                <a:latin typeface="Arial" panose="020B0604020202020204" pitchFamily="34" charset="0"/>
                <a:cs typeface="Arial" panose="020B0604020202020204" pitchFamily="34" charset="0"/>
              </a:rPr>
              <a:t>cori</a:t>
            </a:r>
            <a:r>
              <a:rPr lang="en-US" sz="2667" dirty="0">
                <a:latin typeface="Arial" panose="020B0604020202020204" pitchFamily="34" charset="0"/>
                <a:cs typeface="Arial" panose="020B0604020202020204" pitchFamily="34" charset="0"/>
              </a:rPr>
              <a:t> rem id </a:t>
            </a:r>
            <a:r>
              <a:rPr lang="en-US" sz="2667" dirty="0" err="1">
                <a:latin typeface="Arial" panose="020B0604020202020204" pitchFamily="34" charset="0"/>
                <a:cs typeface="Arial" panose="020B0604020202020204" pitchFamily="34" charset="0"/>
              </a:rPr>
              <a:t>maximillut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hari</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enduci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corecta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alicimp</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oriaeperum</a:t>
            </a:r>
            <a:r>
              <a:rPr lang="en-US" sz="2667" dirty="0">
                <a:latin typeface="Arial" panose="020B0604020202020204" pitchFamily="34" charset="0"/>
                <a:cs typeface="Arial" panose="020B0604020202020204" pitchFamily="34" charset="0"/>
              </a:rPr>
              <a:t> et</a:t>
            </a:r>
          </a:p>
        </p:txBody>
      </p:sp>
      <p:sp>
        <p:nvSpPr>
          <p:cNvPr id="44" name="Rectangle 43">
            <a:extLst>
              <a:ext uri="{FF2B5EF4-FFF2-40B4-BE49-F238E27FC236}">
                <a16:creationId xmlns:a16="http://schemas.microsoft.com/office/drawing/2014/main" id="{6780C416-DE7F-914E-8C82-600B6E79BAE9}"/>
              </a:ext>
            </a:extLst>
          </p:cNvPr>
          <p:cNvSpPr/>
          <p:nvPr/>
        </p:nvSpPr>
        <p:spPr>
          <a:xfrm>
            <a:off x="1176338" y="21558856"/>
            <a:ext cx="11168062" cy="767371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5" name="Rectangle 44">
            <a:extLst>
              <a:ext uri="{FF2B5EF4-FFF2-40B4-BE49-F238E27FC236}">
                <a16:creationId xmlns:a16="http://schemas.microsoft.com/office/drawing/2014/main" id="{570EBC1A-B7BA-684D-A15C-B747E969E5C6}"/>
              </a:ext>
            </a:extLst>
          </p:cNvPr>
          <p:cNvSpPr/>
          <p:nvPr/>
        </p:nvSpPr>
        <p:spPr>
          <a:xfrm>
            <a:off x="13328651" y="8893186"/>
            <a:ext cx="17205324" cy="866495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6" name="Rectangle 45">
            <a:extLst>
              <a:ext uri="{FF2B5EF4-FFF2-40B4-BE49-F238E27FC236}">
                <a16:creationId xmlns:a16="http://schemas.microsoft.com/office/drawing/2014/main" id="{BF260D8A-95EE-2D46-9078-78C1BE44B931}"/>
              </a:ext>
            </a:extLst>
          </p:cNvPr>
          <p:cNvSpPr/>
          <p:nvPr/>
        </p:nvSpPr>
        <p:spPr>
          <a:xfrm>
            <a:off x="31546800" y="8893186"/>
            <a:ext cx="11168062" cy="7161846"/>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7" name="Rectangle 46">
            <a:extLst>
              <a:ext uri="{FF2B5EF4-FFF2-40B4-BE49-F238E27FC236}">
                <a16:creationId xmlns:a16="http://schemas.microsoft.com/office/drawing/2014/main" id="{765BF9A9-DA1D-3842-B7AB-E9973EFD220D}"/>
              </a:ext>
            </a:extLst>
          </p:cNvPr>
          <p:cNvSpPr/>
          <p:nvPr/>
        </p:nvSpPr>
        <p:spPr>
          <a:xfrm>
            <a:off x="25184465" y="18140554"/>
            <a:ext cx="5349511" cy="3386668"/>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8" name="Rectangle 47">
            <a:extLst>
              <a:ext uri="{FF2B5EF4-FFF2-40B4-BE49-F238E27FC236}">
                <a16:creationId xmlns:a16="http://schemas.microsoft.com/office/drawing/2014/main" id="{9CDEDE25-6CF6-C245-ABB5-841D35C7576C}"/>
              </a:ext>
            </a:extLst>
          </p:cNvPr>
          <p:cNvSpPr/>
          <p:nvPr/>
        </p:nvSpPr>
        <p:spPr>
          <a:xfrm>
            <a:off x="19256558" y="18140554"/>
            <a:ext cx="5349511" cy="3386668"/>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pic>
        <p:nvPicPr>
          <p:cNvPr id="34" name="Picture 33">
            <a:extLst>
              <a:ext uri="{FF2B5EF4-FFF2-40B4-BE49-F238E27FC236}">
                <a16:creationId xmlns:a16="http://schemas.microsoft.com/office/drawing/2014/main" id="{EF561DDE-A44D-C24C-A5D8-323A3E4E1539}"/>
              </a:ext>
            </a:extLst>
          </p:cNvPr>
          <p:cNvPicPr>
            <a:picLocks noChangeAspect="1"/>
          </p:cNvPicPr>
          <p:nvPr/>
        </p:nvPicPr>
        <p:blipFill>
          <a:blip r:embed="rId2"/>
          <a:stretch>
            <a:fillRect/>
          </a:stretch>
        </p:blipFill>
        <p:spPr>
          <a:xfrm>
            <a:off x="31546800" y="1586945"/>
            <a:ext cx="10046645" cy="1449272"/>
          </a:xfrm>
          <a:prstGeom prst="rect">
            <a:avLst/>
          </a:prstGeom>
        </p:spPr>
      </p:pic>
      <p:sp>
        <p:nvSpPr>
          <p:cNvPr id="35" name="Rectangle 34">
            <a:extLst>
              <a:ext uri="{FF2B5EF4-FFF2-40B4-BE49-F238E27FC236}">
                <a16:creationId xmlns:a16="http://schemas.microsoft.com/office/drawing/2014/main" id="{B77CFDCD-812C-2C41-9122-78CD5534315D}"/>
              </a:ext>
            </a:extLst>
          </p:cNvPr>
          <p:cNvSpPr/>
          <p:nvPr/>
        </p:nvSpPr>
        <p:spPr>
          <a:xfrm>
            <a:off x="29652914" y="3417217"/>
            <a:ext cx="8809037" cy="2784866"/>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logo</a:t>
            </a:r>
          </a:p>
        </p:txBody>
      </p:sp>
      <p:sp>
        <p:nvSpPr>
          <p:cNvPr id="42" name="Oval 41">
            <a:extLst>
              <a:ext uri="{FF2B5EF4-FFF2-40B4-BE49-F238E27FC236}">
                <a16:creationId xmlns:a16="http://schemas.microsoft.com/office/drawing/2014/main" id="{6128D07A-226D-5A40-93A9-DCF335039402}"/>
              </a:ext>
            </a:extLst>
          </p:cNvPr>
          <p:cNvSpPr/>
          <p:nvPr/>
        </p:nvSpPr>
        <p:spPr>
          <a:xfrm>
            <a:off x="39004875" y="3417218"/>
            <a:ext cx="3709988" cy="2754983"/>
          </a:xfrm>
          <a:prstGeom prst="ellipse">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logo</a:t>
            </a:r>
          </a:p>
        </p:txBody>
      </p:sp>
      <p:sp>
        <p:nvSpPr>
          <p:cNvPr id="2" name="TextBox 1">
            <a:extLst>
              <a:ext uri="{FF2B5EF4-FFF2-40B4-BE49-F238E27FC236}">
                <a16:creationId xmlns:a16="http://schemas.microsoft.com/office/drawing/2014/main" id="{5DA38FEE-1BB5-39BF-6F87-3B8750CDC328}"/>
              </a:ext>
            </a:extLst>
          </p:cNvPr>
          <p:cNvSpPr txBox="1"/>
          <p:nvPr/>
        </p:nvSpPr>
        <p:spPr>
          <a:xfrm>
            <a:off x="1176338" y="915942"/>
            <a:ext cx="29608462" cy="2800767"/>
          </a:xfrm>
          <a:prstGeom prst="rect">
            <a:avLst/>
          </a:prstGeom>
          <a:noFill/>
        </p:spPr>
        <p:txBody>
          <a:bodyPr wrap="square" rtlCol="0">
            <a:spAutoFit/>
          </a:bodyPr>
          <a:lstStyle/>
          <a:p>
            <a:r>
              <a:rPr lang="en-US" sz="8800" b="1" dirty="0">
                <a:latin typeface="Arial" panose="020B0604020202020204" pitchFamily="34" charset="0"/>
                <a:cs typeface="Arial" panose="020B0604020202020204" pitchFamily="34" charset="0"/>
              </a:rPr>
              <a:t>Implementation of a One-Dimensional Electromagnetic Wave Solver in Initial Plasma Formation Modeling</a:t>
            </a:r>
          </a:p>
        </p:txBody>
      </p:sp>
      <p:sp>
        <p:nvSpPr>
          <p:cNvPr id="4" name="TextBox 3">
            <a:extLst>
              <a:ext uri="{FF2B5EF4-FFF2-40B4-BE49-F238E27FC236}">
                <a16:creationId xmlns:a16="http://schemas.microsoft.com/office/drawing/2014/main" id="{DFFC7F4D-0789-DC52-2F23-E22BCBA416A9}"/>
              </a:ext>
            </a:extLst>
          </p:cNvPr>
          <p:cNvSpPr txBox="1"/>
          <p:nvPr/>
        </p:nvSpPr>
        <p:spPr>
          <a:xfrm>
            <a:off x="1176338" y="3941651"/>
            <a:ext cx="26872350" cy="2923877"/>
          </a:xfrm>
          <a:prstGeom prst="rect">
            <a:avLst/>
          </a:prstGeom>
          <a:noFill/>
        </p:spPr>
        <p:txBody>
          <a:bodyPr wrap="square" rtlCol="0">
            <a:spAutoFit/>
          </a:bodyPr>
          <a:lstStyle/>
          <a:p>
            <a:r>
              <a:rPr lang="en-US" sz="4600" b="1" dirty="0">
                <a:latin typeface="Arial" panose="020B0604020202020204" pitchFamily="34" charset="0"/>
                <a:cs typeface="Arial" panose="020B0604020202020204" pitchFamily="34" charset="0"/>
              </a:rPr>
              <a:t>Nicholas Davila</a:t>
            </a:r>
            <a:r>
              <a:rPr lang="en-US" sz="4600" b="1"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 Ka Ming Woo</a:t>
            </a:r>
            <a:r>
              <a:rPr lang="en-US" sz="4600" baseline="30000" dirty="0">
                <a:latin typeface="Arial" panose="020B0604020202020204" pitchFamily="34" charset="0"/>
                <a:cs typeface="Arial" panose="020B0604020202020204" pitchFamily="34" charset="0"/>
              </a:rPr>
              <a:t>2</a:t>
            </a:r>
            <a:br>
              <a:rPr lang="en-US" sz="4600" dirty="0">
                <a:latin typeface="Arial" panose="020B0604020202020204" pitchFamily="34" charset="0"/>
                <a:cs typeface="Arial" panose="020B0604020202020204" pitchFamily="34" charset="0"/>
              </a:rPr>
            </a:br>
            <a:r>
              <a:rPr lang="en-US" sz="4600"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Department of Physics, College of Natural Sciences, The University of Texas at Austin</a:t>
            </a:r>
          </a:p>
          <a:p>
            <a:r>
              <a:rPr lang="en-US" sz="4600"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Princeton Plasma Physics Laboratory</a:t>
            </a:r>
          </a:p>
          <a:p>
            <a:r>
              <a:rPr lang="en-US" sz="4600" baseline="30000" dirty="0">
                <a:latin typeface="Arial" panose="020B0604020202020204" pitchFamily="34" charset="0"/>
                <a:cs typeface="Arial" panose="020B0604020202020204" pitchFamily="34" charset="0"/>
              </a:rPr>
              <a:t>2</a:t>
            </a:r>
            <a:r>
              <a:rPr lang="en-US" sz="4600" dirty="0">
                <a:latin typeface="Arial" panose="020B0604020202020204" pitchFamily="34" charset="0"/>
                <a:cs typeface="Arial" panose="020B0604020202020204" pitchFamily="34" charset="0"/>
              </a:rPr>
              <a:t>Laboratory for Laser Energetics, University of Rochester</a:t>
            </a:r>
          </a:p>
        </p:txBody>
      </p:sp>
    </p:spTree>
    <p:extLst>
      <p:ext uri="{BB962C8B-B14F-4D97-AF65-F5344CB8AC3E}">
        <p14:creationId xmlns:p14="http://schemas.microsoft.com/office/powerpoint/2010/main" val="2287712840"/>
      </p:ext>
    </p:extLst>
  </p:cSld>
  <p:clrMapOvr>
    <a:masterClrMapping/>
  </p:clrMapOvr>
</p:sld>
</file>

<file path=ppt/theme/theme1.xml><?xml version="1.0" encoding="utf-8"?>
<a:theme xmlns:a="http://schemas.openxmlformats.org/drawingml/2006/main" name="FOUR COLUMN - 1">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4.xml><?xml version="1.0" encoding="utf-8"?>
<a:theme xmlns:a="http://schemas.openxmlformats.org/drawingml/2006/main" name="2_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6260</TotalTime>
  <Words>3145</Words>
  <Application>Microsoft Office PowerPoint</Application>
  <PresentationFormat>Custom</PresentationFormat>
  <Paragraphs>114</Paragraphs>
  <Slides>5</Slides>
  <Notes>0</Notes>
  <HiddenSlides>0</HiddenSlides>
  <MMClips>0</MMClips>
  <ScaleCrop>false</ScaleCrop>
  <HeadingPairs>
    <vt:vector size="6" baseType="variant">
      <vt:variant>
        <vt:lpstr>Fonts Used</vt:lpstr>
      </vt:variant>
      <vt:variant>
        <vt:i4>6</vt:i4>
      </vt:variant>
      <vt:variant>
        <vt:lpstr>Theme</vt:lpstr>
      </vt:variant>
      <vt:variant>
        <vt:i4>4</vt:i4>
      </vt:variant>
      <vt:variant>
        <vt:lpstr>Slide Titles</vt:lpstr>
      </vt:variant>
      <vt:variant>
        <vt:i4>5</vt:i4>
      </vt:variant>
    </vt:vector>
  </HeadingPairs>
  <TitlesOfParts>
    <vt:vector size="15" baseType="lpstr">
      <vt:lpstr>Aktiv Grotesk</vt:lpstr>
      <vt:lpstr>Arial</vt:lpstr>
      <vt:lpstr>Calibri</vt:lpstr>
      <vt:lpstr>Calibri Light</vt:lpstr>
      <vt:lpstr>Cambria Math</vt:lpstr>
      <vt:lpstr>Helvetica</vt:lpstr>
      <vt:lpstr>FOUR COLUMN - 1</vt:lpstr>
      <vt:lpstr>Custom Design</vt:lpstr>
      <vt:lpstr>Office Theme</vt:lpstr>
      <vt:lpstr>2_Office Theme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Luecke, Jenna C</dc:creator>
  <cp:lastModifiedBy>Nick Davila</cp:lastModifiedBy>
  <cp:revision>106</cp:revision>
  <cp:lastPrinted>2018-10-04T13:58:04Z</cp:lastPrinted>
  <dcterms:created xsi:type="dcterms:W3CDTF">2018-05-04T16:01:53Z</dcterms:created>
  <dcterms:modified xsi:type="dcterms:W3CDTF">2023-07-27T23:24:49Z</dcterms:modified>
</cp:coreProperties>
</file>